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317" r:id="rId2"/>
    <p:sldId id="278" r:id="rId3"/>
    <p:sldId id="279" r:id="rId4"/>
    <p:sldId id="280" r:id="rId5"/>
    <p:sldId id="281" r:id="rId6"/>
    <p:sldId id="282" r:id="rId7"/>
    <p:sldId id="283" r:id="rId8"/>
    <p:sldId id="284" r:id="rId9"/>
    <p:sldId id="285" r:id="rId10"/>
    <p:sldId id="286" r:id="rId11"/>
    <p:sldId id="287" r:id="rId12"/>
    <p:sldId id="289" r:id="rId13"/>
    <p:sldId id="318"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F2D"/>
    <a:srgbClr val="B9B9B9"/>
    <a:srgbClr val="005A81"/>
    <a:srgbClr val="65C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3"/>
    <p:restoredTop sz="94655"/>
  </p:normalViewPr>
  <p:slideViewPr>
    <p:cSldViewPr snapToGrid="0" snapToObjects="1">
      <p:cViewPr varScale="1">
        <p:scale>
          <a:sx n="80" d="100"/>
          <a:sy n="80" d="100"/>
        </p:scale>
        <p:origin x="224" y="872"/>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9" d="100"/>
          <a:sy n="89" d="100"/>
        </p:scale>
        <p:origin x="314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8743C7-EB43-E64D-8EC2-F3A54782EF22}" type="datetimeFigureOut">
              <a:rPr lang="en-US" smtClean="0"/>
              <a:t>1/22/21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5710D7-2222-5A40-AF98-4061652C87E4}" type="slidenum">
              <a:rPr lang="en-US" smtClean="0"/>
              <a:t>‹#›</a:t>
            </a:fld>
            <a:endParaRPr lang="en-US"/>
          </a:p>
        </p:txBody>
      </p:sp>
    </p:spTree>
    <p:extLst>
      <p:ext uri="{BB962C8B-B14F-4D97-AF65-F5344CB8AC3E}">
        <p14:creationId xmlns:p14="http://schemas.microsoft.com/office/powerpoint/2010/main" val="815480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C8677-A08B-5B48-895F-7D444F775B2B}"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76986-CAB9-594C-A950-510A8EF26693}" type="slidenum">
              <a:rPr lang="en-US" smtClean="0"/>
              <a:t>‹#›</a:t>
            </a:fld>
            <a:endParaRPr lang="en-US"/>
          </a:p>
        </p:txBody>
      </p:sp>
    </p:spTree>
    <p:extLst>
      <p:ext uri="{BB962C8B-B14F-4D97-AF65-F5344CB8AC3E}">
        <p14:creationId xmlns:p14="http://schemas.microsoft.com/office/powerpoint/2010/main" val="53315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F2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6568" y="2235199"/>
            <a:ext cx="4959395" cy="2387600"/>
          </a:xfrm>
          <a:prstGeom prst="rect">
            <a:avLst/>
          </a:prstGeom>
        </p:spPr>
        <p:txBody>
          <a:bodyPr anchor="ctr">
            <a:normAutofit/>
          </a:bodyPr>
          <a:lstStyle>
            <a:lvl1pPr algn="r">
              <a:defRPr sz="3600" b="0" i="0" cap="all" baseline="0">
                <a:solidFill>
                  <a:schemeClr val="bg1"/>
                </a:solidFill>
                <a:latin typeface="Gotham Rounded Light" charset="0"/>
                <a:ea typeface="Gotham Rounded Light" charset="0"/>
                <a:cs typeface="Gotham Rounded Light" charset="0"/>
              </a:defRPr>
            </a:lvl1pPr>
          </a:lstStyle>
          <a:p>
            <a:r>
              <a:rPr lang="en-US"/>
              <a:t>Click to edit Master title style</a:t>
            </a:r>
          </a:p>
        </p:txBody>
      </p:sp>
      <p:pic>
        <p:nvPicPr>
          <p:cNvPr id="7" name="Picture 6"/>
          <p:cNvPicPr>
            <a:picLocks noChangeAspect="1"/>
          </p:cNvPicPr>
          <p:nvPr userDrawn="1"/>
        </p:nvPicPr>
        <p:blipFill>
          <a:blip r:embed="rId2"/>
          <a:stretch>
            <a:fillRect/>
          </a:stretch>
        </p:blipFill>
        <p:spPr>
          <a:xfrm>
            <a:off x="7668976" y="2743201"/>
            <a:ext cx="2945562" cy="1371598"/>
          </a:xfrm>
          <a:prstGeom prst="rect">
            <a:avLst/>
          </a:prstGeom>
        </p:spPr>
      </p:pic>
      <p:cxnSp>
        <p:nvCxnSpPr>
          <p:cNvPr id="8" name="Straight Connector 7"/>
          <p:cNvCxnSpPr/>
          <p:nvPr userDrawn="1"/>
        </p:nvCxnSpPr>
        <p:spPr>
          <a:xfrm>
            <a:off x="6992469" y="2299447"/>
            <a:ext cx="0" cy="2259106"/>
          </a:xfrm>
          <a:prstGeom prst="line">
            <a:avLst/>
          </a:prstGeom>
          <a:ln w="25400" cap="rnd">
            <a:solidFill>
              <a:srgbClr val="005A81">
                <a:alpha val="50000"/>
              </a:srgb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38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oints">
    <p:bg>
      <p:bgPr>
        <a:solidFill>
          <a:srgbClr val="021F2D"/>
        </a:solidFill>
        <a:effectLst/>
      </p:bgPr>
    </p:bg>
    <p:spTree>
      <p:nvGrpSpPr>
        <p:cNvPr id="1" name=""/>
        <p:cNvGrpSpPr/>
        <p:nvPr/>
      </p:nvGrpSpPr>
      <p:grpSpPr>
        <a:xfrm>
          <a:off x="0" y="0"/>
          <a:ext cx="0" cy="0"/>
          <a:chOff x="0" y="0"/>
          <a:chExt cx="0" cy="0"/>
        </a:xfrm>
      </p:grpSpPr>
      <p:sp>
        <p:nvSpPr>
          <p:cNvPr id="13" name="Rounded Rectangle 12"/>
          <p:cNvSpPr/>
          <p:nvPr userDrawn="1"/>
        </p:nvSpPr>
        <p:spPr>
          <a:xfrm>
            <a:off x="123265" y="114300"/>
            <a:ext cx="11945470" cy="6629400"/>
          </a:xfrm>
          <a:prstGeom prst="roundRect">
            <a:avLst>
              <a:gd name="adj" fmla="val 2353"/>
            </a:avLst>
          </a:prstGeom>
          <a:noFill/>
          <a:ln w="3175">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Hexagon 14"/>
          <p:cNvSpPr/>
          <p:nvPr userDrawn="1"/>
        </p:nvSpPr>
        <p:spPr>
          <a:xfrm>
            <a:off x="-171545" y="3106272"/>
            <a:ext cx="971384" cy="645456"/>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p:cNvPicPr>
            <a:picLocks noChangeAspect="1"/>
          </p:cNvPicPr>
          <p:nvPr userDrawn="1"/>
        </p:nvPicPr>
        <p:blipFill>
          <a:blip r:embed="rId2"/>
          <a:stretch>
            <a:fillRect/>
          </a:stretch>
        </p:blipFill>
        <p:spPr>
          <a:xfrm>
            <a:off x="259510" y="3247079"/>
            <a:ext cx="331927" cy="363843"/>
          </a:xfrm>
          <a:prstGeom prst="rect">
            <a:avLst/>
          </a:prstGeom>
        </p:spPr>
      </p:pic>
      <p:cxnSp>
        <p:nvCxnSpPr>
          <p:cNvPr id="18" name="Straight Connector 17"/>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20" name="Hexagon 19"/>
          <p:cNvSpPr/>
          <p:nvPr/>
        </p:nvSpPr>
        <p:spPr>
          <a:xfrm>
            <a:off x="1356567"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Hexagon 27"/>
          <p:cNvSpPr/>
          <p:nvPr userDrawn="1"/>
        </p:nvSpPr>
        <p:spPr>
          <a:xfrm>
            <a:off x="5053061"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Hexagon 31"/>
          <p:cNvSpPr/>
          <p:nvPr userDrawn="1"/>
        </p:nvSpPr>
        <p:spPr>
          <a:xfrm>
            <a:off x="8749555"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Группа 2070"/>
          <p:cNvGrpSpPr/>
          <p:nvPr userDrawn="1"/>
        </p:nvGrpSpPr>
        <p:grpSpPr>
          <a:xfrm>
            <a:off x="1972631" y="2906430"/>
            <a:ext cx="875646" cy="923410"/>
            <a:chOff x="3111500" y="3105152"/>
            <a:chExt cx="611188" cy="644526"/>
          </a:xfrm>
        </p:grpSpPr>
        <p:sp>
          <p:nvSpPr>
            <p:cNvPr id="36" name="Oval 6"/>
            <p:cNvSpPr>
              <a:spLocks noChangeArrowheads="1"/>
            </p:cNvSpPr>
            <p:nvPr/>
          </p:nvSpPr>
          <p:spPr bwMode="auto">
            <a:xfrm>
              <a:off x="3317875" y="3444877"/>
              <a:ext cx="93663" cy="9683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7" name="Oval 7"/>
            <p:cNvSpPr>
              <a:spLocks noChangeArrowheads="1"/>
            </p:cNvSpPr>
            <p:nvPr/>
          </p:nvSpPr>
          <p:spPr bwMode="auto">
            <a:xfrm>
              <a:off x="3201988" y="3330577"/>
              <a:ext cx="325438" cy="32543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8" name="Oval 8"/>
            <p:cNvSpPr>
              <a:spLocks noChangeArrowheads="1"/>
            </p:cNvSpPr>
            <p:nvPr/>
          </p:nvSpPr>
          <p:spPr bwMode="auto">
            <a:xfrm>
              <a:off x="3111500" y="3236915"/>
              <a:ext cx="509588" cy="5127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9" name="Line 9"/>
            <p:cNvSpPr>
              <a:spLocks noChangeShapeType="1"/>
            </p:cNvSpPr>
            <p:nvPr/>
          </p:nvSpPr>
          <p:spPr bwMode="auto">
            <a:xfrm flipV="1">
              <a:off x="3392488" y="3184527"/>
              <a:ext cx="269875" cy="2714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0" name="Line 10"/>
            <p:cNvSpPr>
              <a:spLocks noChangeShapeType="1"/>
            </p:cNvSpPr>
            <p:nvPr/>
          </p:nvSpPr>
          <p:spPr bwMode="auto">
            <a:xfrm>
              <a:off x="3568700" y="3195640"/>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1" name="Line 11"/>
            <p:cNvSpPr>
              <a:spLocks noChangeShapeType="1"/>
            </p:cNvSpPr>
            <p:nvPr/>
          </p:nvSpPr>
          <p:spPr bwMode="auto">
            <a:xfrm>
              <a:off x="3598863" y="3165477"/>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2" name="Line 12"/>
            <p:cNvSpPr>
              <a:spLocks noChangeShapeType="1"/>
            </p:cNvSpPr>
            <p:nvPr/>
          </p:nvSpPr>
          <p:spPr bwMode="auto">
            <a:xfrm>
              <a:off x="3629025" y="3135315"/>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3" name="Line 13"/>
            <p:cNvSpPr>
              <a:spLocks noChangeShapeType="1"/>
            </p:cNvSpPr>
            <p:nvPr/>
          </p:nvSpPr>
          <p:spPr bwMode="auto">
            <a:xfrm>
              <a:off x="3659188" y="3105152"/>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4" name="Line 14"/>
            <p:cNvSpPr>
              <a:spLocks noChangeShapeType="1"/>
            </p:cNvSpPr>
            <p:nvPr/>
          </p:nvSpPr>
          <p:spPr bwMode="auto">
            <a:xfrm>
              <a:off x="3568700" y="3278190"/>
              <a:ext cx="650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5" name="Line 15"/>
            <p:cNvSpPr>
              <a:spLocks noChangeShapeType="1"/>
            </p:cNvSpPr>
            <p:nvPr/>
          </p:nvSpPr>
          <p:spPr bwMode="auto">
            <a:xfrm>
              <a:off x="3598863" y="3248027"/>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6" name="Line 16"/>
            <p:cNvSpPr>
              <a:spLocks noChangeShapeType="1"/>
            </p:cNvSpPr>
            <p:nvPr/>
          </p:nvSpPr>
          <p:spPr bwMode="auto">
            <a:xfrm>
              <a:off x="3629025" y="3221040"/>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7" name="Line 17"/>
            <p:cNvSpPr>
              <a:spLocks noChangeShapeType="1"/>
            </p:cNvSpPr>
            <p:nvPr/>
          </p:nvSpPr>
          <p:spPr bwMode="auto">
            <a:xfrm>
              <a:off x="3659188" y="3190877"/>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nvGrpSpPr>
          <p:cNvPr id="48" name="Группа 2066"/>
          <p:cNvGrpSpPr/>
          <p:nvPr userDrawn="1"/>
        </p:nvGrpSpPr>
        <p:grpSpPr>
          <a:xfrm>
            <a:off x="5760480" y="2956299"/>
            <a:ext cx="633596" cy="826628"/>
            <a:chOff x="3529013" y="1444627"/>
            <a:chExt cx="442913" cy="577851"/>
          </a:xfrm>
        </p:grpSpPr>
        <p:sp>
          <p:nvSpPr>
            <p:cNvPr id="49" name="Oval 32"/>
            <p:cNvSpPr>
              <a:spLocks noChangeArrowheads="1"/>
            </p:cNvSpPr>
            <p:nvPr/>
          </p:nvSpPr>
          <p:spPr bwMode="auto">
            <a:xfrm>
              <a:off x="3529013" y="1585915"/>
              <a:ext cx="442913" cy="436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0" name="Line 33"/>
            <p:cNvSpPr>
              <a:spLocks noChangeShapeType="1"/>
            </p:cNvSpPr>
            <p:nvPr/>
          </p:nvSpPr>
          <p:spPr bwMode="auto">
            <a:xfrm flipH="1">
              <a:off x="3937001" y="1803402"/>
              <a:ext cx="349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1" name="Line 34"/>
            <p:cNvSpPr>
              <a:spLocks noChangeShapeType="1"/>
            </p:cNvSpPr>
            <p:nvPr/>
          </p:nvSpPr>
          <p:spPr bwMode="auto">
            <a:xfrm flipH="1">
              <a:off x="3529013" y="1803402"/>
              <a:ext cx="3333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2" name="Line 35"/>
            <p:cNvSpPr>
              <a:spLocks noChangeShapeType="1"/>
            </p:cNvSpPr>
            <p:nvPr/>
          </p:nvSpPr>
          <p:spPr bwMode="auto">
            <a:xfrm flipV="1">
              <a:off x="3749676" y="1989140"/>
              <a:ext cx="0" cy="3333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3" name="Line 36"/>
            <p:cNvSpPr>
              <a:spLocks noChangeShapeType="1"/>
            </p:cNvSpPr>
            <p:nvPr/>
          </p:nvSpPr>
          <p:spPr bwMode="auto">
            <a:xfrm flipV="1">
              <a:off x="3749676" y="1585915"/>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4" name="Oval 37"/>
            <p:cNvSpPr>
              <a:spLocks noChangeArrowheads="1"/>
            </p:cNvSpPr>
            <p:nvPr/>
          </p:nvSpPr>
          <p:spPr bwMode="auto">
            <a:xfrm>
              <a:off x="3721101" y="1776415"/>
              <a:ext cx="58738" cy="55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5" name="Line 38"/>
            <p:cNvSpPr>
              <a:spLocks noChangeShapeType="1"/>
            </p:cNvSpPr>
            <p:nvPr/>
          </p:nvSpPr>
          <p:spPr bwMode="auto">
            <a:xfrm flipV="1">
              <a:off x="3773488" y="1671640"/>
              <a:ext cx="107950" cy="10953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6" name="Line 39"/>
            <p:cNvSpPr>
              <a:spLocks noChangeShapeType="1"/>
            </p:cNvSpPr>
            <p:nvPr/>
          </p:nvSpPr>
          <p:spPr bwMode="auto">
            <a:xfrm flipV="1">
              <a:off x="3697288" y="1825627"/>
              <a:ext cx="30163" cy="254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7" name="Line 40"/>
            <p:cNvSpPr>
              <a:spLocks noChangeShapeType="1"/>
            </p:cNvSpPr>
            <p:nvPr/>
          </p:nvSpPr>
          <p:spPr bwMode="auto">
            <a:xfrm flipV="1">
              <a:off x="3749676" y="1533527"/>
              <a:ext cx="0" cy="523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8" name="Freeform 41"/>
            <p:cNvSpPr>
              <a:spLocks/>
            </p:cNvSpPr>
            <p:nvPr/>
          </p:nvSpPr>
          <p:spPr bwMode="auto">
            <a:xfrm>
              <a:off x="3675063" y="1444627"/>
              <a:ext cx="150813" cy="112713"/>
            </a:xfrm>
            <a:custGeom>
              <a:avLst/>
              <a:gdLst>
                <a:gd name="T0" fmla="*/ 14 w 40"/>
                <a:gd name="T1" fmla="*/ 30 h 30"/>
                <a:gd name="T2" fmla="*/ 0 w 40"/>
                <a:gd name="T3" fmla="*/ 15 h 30"/>
                <a:gd name="T4" fmla="*/ 20 w 40"/>
                <a:gd name="T5" fmla="*/ 0 h 30"/>
                <a:gd name="T6" fmla="*/ 40 w 40"/>
                <a:gd name="T7" fmla="*/ 15 h 30"/>
                <a:gd name="T8" fmla="*/ 26 w 40"/>
                <a:gd name="T9" fmla="*/ 30 h 30"/>
              </a:gdLst>
              <a:ahLst/>
              <a:cxnLst>
                <a:cxn ang="0">
                  <a:pos x="T0" y="T1"/>
                </a:cxn>
                <a:cxn ang="0">
                  <a:pos x="T2" y="T3"/>
                </a:cxn>
                <a:cxn ang="0">
                  <a:pos x="T4" y="T5"/>
                </a:cxn>
                <a:cxn ang="0">
                  <a:pos x="T6" y="T7"/>
                </a:cxn>
                <a:cxn ang="0">
                  <a:pos x="T8" y="T9"/>
                </a:cxn>
              </a:cxnLst>
              <a:rect l="0" t="0" r="r" b="b"/>
              <a:pathLst>
                <a:path w="40" h="30">
                  <a:moveTo>
                    <a:pt x="14" y="30"/>
                  </a:moveTo>
                  <a:cubicBezTo>
                    <a:pt x="6" y="28"/>
                    <a:pt x="0" y="22"/>
                    <a:pt x="0" y="15"/>
                  </a:cubicBezTo>
                  <a:cubicBezTo>
                    <a:pt x="0" y="7"/>
                    <a:pt x="9" y="0"/>
                    <a:pt x="20" y="0"/>
                  </a:cubicBezTo>
                  <a:cubicBezTo>
                    <a:pt x="31" y="0"/>
                    <a:pt x="40" y="7"/>
                    <a:pt x="40" y="15"/>
                  </a:cubicBezTo>
                  <a:cubicBezTo>
                    <a:pt x="40" y="22"/>
                    <a:pt x="34" y="28"/>
                    <a:pt x="26" y="3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9" name="Oval 42"/>
            <p:cNvSpPr>
              <a:spLocks noChangeArrowheads="1"/>
            </p:cNvSpPr>
            <p:nvPr/>
          </p:nvSpPr>
          <p:spPr bwMode="auto">
            <a:xfrm>
              <a:off x="3529013" y="1585915"/>
              <a:ext cx="442913" cy="436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nvGrpSpPr>
          <p:cNvPr id="60" name="Группа 50"/>
          <p:cNvGrpSpPr/>
          <p:nvPr userDrawn="1"/>
        </p:nvGrpSpPr>
        <p:grpSpPr>
          <a:xfrm>
            <a:off x="9378670" y="2985753"/>
            <a:ext cx="827648" cy="728824"/>
            <a:chOff x="817269" y="1350657"/>
            <a:chExt cx="695460" cy="612420"/>
          </a:xfrm>
        </p:grpSpPr>
        <p:sp>
          <p:nvSpPr>
            <p:cNvPr id="61" name="Rectangle 5"/>
            <p:cNvSpPr>
              <a:spLocks noChangeArrowheads="1"/>
            </p:cNvSpPr>
            <p:nvPr/>
          </p:nvSpPr>
          <p:spPr bwMode="auto">
            <a:xfrm>
              <a:off x="903769" y="1720877"/>
              <a:ext cx="93420" cy="2422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2" name="Rectangle 6"/>
            <p:cNvSpPr>
              <a:spLocks noChangeArrowheads="1"/>
            </p:cNvSpPr>
            <p:nvPr/>
          </p:nvSpPr>
          <p:spPr bwMode="auto">
            <a:xfrm>
              <a:off x="1043323" y="1617077"/>
              <a:ext cx="92267" cy="3460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3" name="Rectangle 7"/>
            <p:cNvSpPr>
              <a:spLocks noChangeArrowheads="1"/>
            </p:cNvSpPr>
            <p:nvPr/>
          </p:nvSpPr>
          <p:spPr bwMode="auto">
            <a:xfrm>
              <a:off x="1182876" y="1617077"/>
              <a:ext cx="92267" cy="3460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4" name="Rectangle 8"/>
            <p:cNvSpPr>
              <a:spLocks noChangeArrowheads="1"/>
            </p:cNvSpPr>
            <p:nvPr/>
          </p:nvSpPr>
          <p:spPr bwMode="auto">
            <a:xfrm>
              <a:off x="1321276" y="1546724"/>
              <a:ext cx="93420" cy="416353"/>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5" name="Line 9"/>
            <p:cNvSpPr>
              <a:spLocks noChangeShapeType="1"/>
            </p:cNvSpPr>
            <p:nvPr/>
          </p:nvSpPr>
          <p:spPr bwMode="auto">
            <a:xfrm>
              <a:off x="817269" y="1963077"/>
              <a:ext cx="69546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6" name="Freeform 15"/>
            <p:cNvSpPr>
              <a:spLocks/>
            </p:cNvSpPr>
            <p:nvPr/>
          </p:nvSpPr>
          <p:spPr bwMode="auto">
            <a:xfrm>
              <a:off x="839183" y="1361037"/>
              <a:ext cx="575513" cy="302173"/>
            </a:xfrm>
            <a:custGeom>
              <a:avLst/>
              <a:gdLst>
                <a:gd name="T0" fmla="*/ 0 w 499"/>
                <a:gd name="T1" fmla="*/ 262 h 262"/>
                <a:gd name="T2" fmla="*/ 243 w 499"/>
                <a:gd name="T3" fmla="*/ 95 h 262"/>
                <a:gd name="T4" fmla="*/ 316 w 499"/>
                <a:gd name="T5" fmla="*/ 128 h 262"/>
                <a:gd name="T6" fmla="*/ 499 w 499"/>
                <a:gd name="T7" fmla="*/ 0 h 262"/>
              </a:gdLst>
              <a:ahLst/>
              <a:cxnLst>
                <a:cxn ang="0">
                  <a:pos x="T0" y="T1"/>
                </a:cxn>
                <a:cxn ang="0">
                  <a:pos x="T2" y="T3"/>
                </a:cxn>
                <a:cxn ang="0">
                  <a:pos x="T4" y="T5"/>
                </a:cxn>
                <a:cxn ang="0">
                  <a:pos x="T6" y="T7"/>
                </a:cxn>
              </a:cxnLst>
              <a:rect l="0" t="0" r="r" b="b"/>
              <a:pathLst>
                <a:path w="499" h="262">
                  <a:moveTo>
                    <a:pt x="0" y="262"/>
                  </a:moveTo>
                  <a:lnTo>
                    <a:pt x="243" y="95"/>
                  </a:lnTo>
                  <a:lnTo>
                    <a:pt x="316" y="128"/>
                  </a:lnTo>
                  <a:lnTo>
                    <a:pt x="499"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7" name="Freeform 16"/>
            <p:cNvSpPr>
              <a:spLocks/>
            </p:cNvSpPr>
            <p:nvPr/>
          </p:nvSpPr>
          <p:spPr bwMode="auto">
            <a:xfrm>
              <a:off x="1351263" y="1350657"/>
              <a:ext cx="63433" cy="76120"/>
            </a:xfrm>
            <a:custGeom>
              <a:avLst/>
              <a:gdLst>
                <a:gd name="T0" fmla="*/ 0 w 55"/>
                <a:gd name="T1" fmla="*/ 0 h 66"/>
                <a:gd name="T2" fmla="*/ 55 w 55"/>
                <a:gd name="T3" fmla="*/ 9 h 66"/>
                <a:gd name="T4" fmla="*/ 45 w 55"/>
                <a:gd name="T5" fmla="*/ 66 h 66"/>
              </a:gdLst>
              <a:ahLst/>
              <a:cxnLst>
                <a:cxn ang="0">
                  <a:pos x="T0" y="T1"/>
                </a:cxn>
                <a:cxn ang="0">
                  <a:pos x="T2" y="T3"/>
                </a:cxn>
                <a:cxn ang="0">
                  <a:pos x="T4" y="T5"/>
                </a:cxn>
              </a:cxnLst>
              <a:rect l="0" t="0" r="r" b="b"/>
              <a:pathLst>
                <a:path w="55" h="66">
                  <a:moveTo>
                    <a:pt x="0" y="0"/>
                  </a:moveTo>
                  <a:lnTo>
                    <a:pt x="55" y="9"/>
                  </a:lnTo>
                  <a:lnTo>
                    <a:pt x="45" y="66"/>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sp>
        <p:nvSpPr>
          <p:cNvPr id="68" name="Title 1"/>
          <p:cNvSpPr>
            <a:spLocks noGrp="1"/>
          </p:cNvSpPr>
          <p:nvPr userDrawn="1">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70" name="Text Placeholder 3"/>
          <p:cNvSpPr>
            <a:spLocks noGrp="1"/>
          </p:cNvSpPr>
          <p:nvPr>
            <p:ph type="body" sz="half" idx="2"/>
          </p:nvPr>
        </p:nvSpPr>
        <p:spPr>
          <a:xfrm>
            <a:off x="1210965" y="4679820"/>
            <a:ext cx="2330640" cy="1788759"/>
          </a:xfrm>
          <a:prstGeom prst="rect">
            <a:avLst/>
          </a:prstGeom>
        </p:spPr>
        <p:txBody>
          <a:bodyPr lIns="0" rIns="0"/>
          <a:lstStyle>
            <a:lvl1pPr marL="0" indent="0" algn="ctr">
              <a:buNone/>
              <a:defRPr sz="14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2" name="Text Placeholder 3"/>
          <p:cNvSpPr>
            <a:spLocks noGrp="1"/>
          </p:cNvSpPr>
          <p:nvPr>
            <p:ph type="body" sz="half" idx="10"/>
          </p:nvPr>
        </p:nvSpPr>
        <p:spPr>
          <a:xfrm>
            <a:off x="4942053" y="4679820"/>
            <a:ext cx="2368271" cy="1788759"/>
          </a:xfrm>
          <a:prstGeom prst="rect">
            <a:avLst/>
          </a:prstGeom>
        </p:spPr>
        <p:txBody>
          <a:bodyPr lIns="0" rIns="0"/>
          <a:lstStyle>
            <a:lvl1pPr marL="0" indent="0" algn="ctr">
              <a:buNone/>
              <a:defRPr sz="14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4" name="Text Placeholder 3"/>
          <p:cNvSpPr>
            <a:spLocks noGrp="1"/>
          </p:cNvSpPr>
          <p:nvPr>
            <p:ph type="body" sz="half" idx="11"/>
          </p:nvPr>
        </p:nvSpPr>
        <p:spPr>
          <a:xfrm>
            <a:off x="8559262" y="4679820"/>
            <a:ext cx="2330640" cy="1788759"/>
          </a:xfrm>
          <a:prstGeom prst="rect">
            <a:avLst/>
          </a:prstGeom>
        </p:spPr>
        <p:txBody>
          <a:bodyPr lIns="0" rIns="0"/>
          <a:lstStyle>
            <a:lvl1pPr marL="0" indent="0" algn="ctr">
              <a:buNone/>
              <a:defRPr sz="14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7" name="Text Placeholder 2"/>
          <p:cNvSpPr>
            <a:spLocks noGrp="1"/>
          </p:cNvSpPr>
          <p:nvPr>
            <p:ph type="body" idx="13"/>
          </p:nvPr>
        </p:nvSpPr>
        <p:spPr>
          <a:xfrm>
            <a:off x="1016978" y="1702947"/>
            <a:ext cx="2765056" cy="655108"/>
          </a:xfrm>
          <a:prstGeom prst="rect">
            <a:avLst/>
          </a:prstGeom>
        </p:spPr>
        <p:txBody>
          <a:bodyPr anchor="ctr"/>
          <a:lstStyle>
            <a:lvl1pPr marL="0" indent="0" algn="ctr">
              <a:buNone/>
              <a:defRPr sz="1600" b="0" i="0" cap="all" baseline="0">
                <a:solidFill>
                  <a:schemeClr val="bg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8" name="Text Placeholder 2"/>
          <p:cNvSpPr>
            <a:spLocks noGrp="1"/>
          </p:cNvSpPr>
          <p:nvPr>
            <p:ph type="body" idx="14"/>
          </p:nvPr>
        </p:nvSpPr>
        <p:spPr>
          <a:xfrm>
            <a:off x="4713472" y="1702947"/>
            <a:ext cx="2765056" cy="655108"/>
          </a:xfrm>
          <a:prstGeom prst="rect">
            <a:avLst/>
          </a:prstGeom>
        </p:spPr>
        <p:txBody>
          <a:bodyPr anchor="ctr"/>
          <a:lstStyle>
            <a:lvl1pPr marL="0" indent="0" algn="ctr">
              <a:buNone/>
              <a:defRPr sz="1600" b="0" i="0" cap="all" baseline="0">
                <a:solidFill>
                  <a:schemeClr val="bg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9" name="Text Placeholder 2"/>
          <p:cNvSpPr>
            <a:spLocks noGrp="1"/>
          </p:cNvSpPr>
          <p:nvPr>
            <p:ph type="body" idx="15"/>
          </p:nvPr>
        </p:nvSpPr>
        <p:spPr>
          <a:xfrm>
            <a:off x="8409966" y="1702947"/>
            <a:ext cx="2765056" cy="655108"/>
          </a:xfrm>
          <a:prstGeom prst="rect">
            <a:avLst/>
          </a:prstGeom>
        </p:spPr>
        <p:txBody>
          <a:bodyPr anchor="ctr"/>
          <a:lstStyle>
            <a:lvl1pPr marL="0" indent="0" algn="ctr">
              <a:buNone/>
              <a:defRPr sz="1600" b="0" i="0" cap="all" baseline="0">
                <a:solidFill>
                  <a:schemeClr val="bg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oints_2">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123265" y="114300"/>
            <a:ext cx="11945470" cy="6629400"/>
          </a:xfrm>
          <a:prstGeom prst="roundRect">
            <a:avLst>
              <a:gd name="adj" fmla="val 2353"/>
            </a:avLst>
          </a:prstGeom>
          <a:noFill/>
          <a:ln w="3175">
            <a:solidFill>
              <a:schemeClr val="tx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7" name="Hexagon 6"/>
          <p:cNvSpPr/>
          <p:nvPr userDrawn="1"/>
        </p:nvSpPr>
        <p:spPr>
          <a:xfrm>
            <a:off x="1356567"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Hexagon 7"/>
          <p:cNvSpPr/>
          <p:nvPr userDrawn="1"/>
        </p:nvSpPr>
        <p:spPr>
          <a:xfrm>
            <a:off x="5053061"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Hexagon 8"/>
          <p:cNvSpPr/>
          <p:nvPr userDrawn="1"/>
        </p:nvSpPr>
        <p:spPr>
          <a:xfrm>
            <a:off x="8749555"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Группа 2070"/>
          <p:cNvGrpSpPr/>
          <p:nvPr userDrawn="1"/>
        </p:nvGrpSpPr>
        <p:grpSpPr>
          <a:xfrm>
            <a:off x="1972631" y="2906430"/>
            <a:ext cx="875646" cy="923410"/>
            <a:chOff x="3111500" y="3105152"/>
            <a:chExt cx="611188" cy="644526"/>
          </a:xfrm>
        </p:grpSpPr>
        <p:sp>
          <p:nvSpPr>
            <p:cNvPr id="11" name="Oval 6"/>
            <p:cNvSpPr>
              <a:spLocks noChangeArrowheads="1"/>
            </p:cNvSpPr>
            <p:nvPr/>
          </p:nvSpPr>
          <p:spPr bwMode="auto">
            <a:xfrm>
              <a:off x="3317875" y="3444877"/>
              <a:ext cx="93663" cy="9683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2" name="Oval 7"/>
            <p:cNvSpPr>
              <a:spLocks noChangeArrowheads="1"/>
            </p:cNvSpPr>
            <p:nvPr/>
          </p:nvSpPr>
          <p:spPr bwMode="auto">
            <a:xfrm>
              <a:off x="3201988" y="3330577"/>
              <a:ext cx="325438" cy="32543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3" name="Oval 8"/>
            <p:cNvSpPr>
              <a:spLocks noChangeArrowheads="1"/>
            </p:cNvSpPr>
            <p:nvPr/>
          </p:nvSpPr>
          <p:spPr bwMode="auto">
            <a:xfrm>
              <a:off x="3111500" y="3236915"/>
              <a:ext cx="509588" cy="5127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4" name="Line 9"/>
            <p:cNvSpPr>
              <a:spLocks noChangeShapeType="1"/>
            </p:cNvSpPr>
            <p:nvPr/>
          </p:nvSpPr>
          <p:spPr bwMode="auto">
            <a:xfrm flipV="1">
              <a:off x="3392488" y="3184527"/>
              <a:ext cx="269875" cy="2714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5" name="Line 10"/>
            <p:cNvSpPr>
              <a:spLocks noChangeShapeType="1"/>
            </p:cNvSpPr>
            <p:nvPr/>
          </p:nvSpPr>
          <p:spPr bwMode="auto">
            <a:xfrm>
              <a:off x="3568700" y="3195640"/>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6" name="Line 11"/>
            <p:cNvSpPr>
              <a:spLocks noChangeShapeType="1"/>
            </p:cNvSpPr>
            <p:nvPr/>
          </p:nvSpPr>
          <p:spPr bwMode="auto">
            <a:xfrm>
              <a:off x="3598863" y="3165477"/>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7" name="Line 12"/>
            <p:cNvSpPr>
              <a:spLocks noChangeShapeType="1"/>
            </p:cNvSpPr>
            <p:nvPr/>
          </p:nvSpPr>
          <p:spPr bwMode="auto">
            <a:xfrm>
              <a:off x="3629025" y="3135315"/>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8" name="Line 13"/>
            <p:cNvSpPr>
              <a:spLocks noChangeShapeType="1"/>
            </p:cNvSpPr>
            <p:nvPr/>
          </p:nvSpPr>
          <p:spPr bwMode="auto">
            <a:xfrm>
              <a:off x="3659188" y="3105152"/>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9" name="Line 14"/>
            <p:cNvSpPr>
              <a:spLocks noChangeShapeType="1"/>
            </p:cNvSpPr>
            <p:nvPr/>
          </p:nvSpPr>
          <p:spPr bwMode="auto">
            <a:xfrm>
              <a:off x="3568700" y="3278190"/>
              <a:ext cx="650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0" name="Line 15"/>
            <p:cNvSpPr>
              <a:spLocks noChangeShapeType="1"/>
            </p:cNvSpPr>
            <p:nvPr/>
          </p:nvSpPr>
          <p:spPr bwMode="auto">
            <a:xfrm>
              <a:off x="3598863" y="3248027"/>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1" name="Line 16"/>
            <p:cNvSpPr>
              <a:spLocks noChangeShapeType="1"/>
            </p:cNvSpPr>
            <p:nvPr/>
          </p:nvSpPr>
          <p:spPr bwMode="auto">
            <a:xfrm>
              <a:off x="3629025" y="3221040"/>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2" name="Line 17"/>
            <p:cNvSpPr>
              <a:spLocks noChangeShapeType="1"/>
            </p:cNvSpPr>
            <p:nvPr/>
          </p:nvSpPr>
          <p:spPr bwMode="auto">
            <a:xfrm>
              <a:off x="3659188" y="3190877"/>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nvGrpSpPr>
          <p:cNvPr id="23" name="Группа 2066"/>
          <p:cNvGrpSpPr/>
          <p:nvPr userDrawn="1"/>
        </p:nvGrpSpPr>
        <p:grpSpPr>
          <a:xfrm>
            <a:off x="5760480" y="2956299"/>
            <a:ext cx="633596" cy="826628"/>
            <a:chOff x="3529013" y="1444627"/>
            <a:chExt cx="442913" cy="577851"/>
          </a:xfrm>
        </p:grpSpPr>
        <p:sp>
          <p:nvSpPr>
            <p:cNvPr id="24" name="Oval 32"/>
            <p:cNvSpPr>
              <a:spLocks noChangeArrowheads="1"/>
            </p:cNvSpPr>
            <p:nvPr/>
          </p:nvSpPr>
          <p:spPr bwMode="auto">
            <a:xfrm>
              <a:off x="3529013" y="1585915"/>
              <a:ext cx="442913" cy="436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5" name="Line 33"/>
            <p:cNvSpPr>
              <a:spLocks noChangeShapeType="1"/>
            </p:cNvSpPr>
            <p:nvPr/>
          </p:nvSpPr>
          <p:spPr bwMode="auto">
            <a:xfrm flipH="1">
              <a:off x="3937001" y="1803402"/>
              <a:ext cx="349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6" name="Line 34"/>
            <p:cNvSpPr>
              <a:spLocks noChangeShapeType="1"/>
            </p:cNvSpPr>
            <p:nvPr/>
          </p:nvSpPr>
          <p:spPr bwMode="auto">
            <a:xfrm flipH="1">
              <a:off x="3529013" y="1803402"/>
              <a:ext cx="3333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7" name="Line 35"/>
            <p:cNvSpPr>
              <a:spLocks noChangeShapeType="1"/>
            </p:cNvSpPr>
            <p:nvPr/>
          </p:nvSpPr>
          <p:spPr bwMode="auto">
            <a:xfrm flipV="1">
              <a:off x="3749676" y="1989140"/>
              <a:ext cx="0" cy="3333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8" name="Line 36"/>
            <p:cNvSpPr>
              <a:spLocks noChangeShapeType="1"/>
            </p:cNvSpPr>
            <p:nvPr/>
          </p:nvSpPr>
          <p:spPr bwMode="auto">
            <a:xfrm flipV="1">
              <a:off x="3749676" y="1585915"/>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9" name="Oval 37"/>
            <p:cNvSpPr>
              <a:spLocks noChangeArrowheads="1"/>
            </p:cNvSpPr>
            <p:nvPr/>
          </p:nvSpPr>
          <p:spPr bwMode="auto">
            <a:xfrm>
              <a:off x="3721101" y="1776415"/>
              <a:ext cx="58738" cy="55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0" name="Line 38"/>
            <p:cNvSpPr>
              <a:spLocks noChangeShapeType="1"/>
            </p:cNvSpPr>
            <p:nvPr/>
          </p:nvSpPr>
          <p:spPr bwMode="auto">
            <a:xfrm flipV="1">
              <a:off x="3773488" y="1671640"/>
              <a:ext cx="107950" cy="10953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1" name="Line 39"/>
            <p:cNvSpPr>
              <a:spLocks noChangeShapeType="1"/>
            </p:cNvSpPr>
            <p:nvPr/>
          </p:nvSpPr>
          <p:spPr bwMode="auto">
            <a:xfrm flipV="1">
              <a:off x="3697288" y="1825627"/>
              <a:ext cx="30163" cy="254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2" name="Line 40"/>
            <p:cNvSpPr>
              <a:spLocks noChangeShapeType="1"/>
            </p:cNvSpPr>
            <p:nvPr/>
          </p:nvSpPr>
          <p:spPr bwMode="auto">
            <a:xfrm flipV="1">
              <a:off x="3749676" y="1533527"/>
              <a:ext cx="0" cy="523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3" name="Freeform 41"/>
            <p:cNvSpPr>
              <a:spLocks/>
            </p:cNvSpPr>
            <p:nvPr/>
          </p:nvSpPr>
          <p:spPr bwMode="auto">
            <a:xfrm>
              <a:off x="3675063" y="1444627"/>
              <a:ext cx="150813" cy="112713"/>
            </a:xfrm>
            <a:custGeom>
              <a:avLst/>
              <a:gdLst>
                <a:gd name="T0" fmla="*/ 14 w 40"/>
                <a:gd name="T1" fmla="*/ 30 h 30"/>
                <a:gd name="T2" fmla="*/ 0 w 40"/>
                <a:gd name="T3" fmla="*/ 15 h 30"/>
                <a:gd name="T4" fmla="*/ 20 w 40"/>
                <a:gd name="T5" fmla="*/ 0 h 30"/>
                <a:gd name="T6" fmla="*/ 40 w 40"/>
                <a:gd name="T7" fmla="*/ 15 h 30"/>
                <a:gd name="T8" fmla="*/ 26 w 40"/>
                <a:gd name="T9" fmla="*/ 30 h 30"/>
              </a:gdLst>
              <a:ahLst/>
              <a:cxnLst>
                <a:cxn ang="0">
                  <a:pos x="T0" y="T1"/>
                </a:cxn>
                <a:cxn ang="0">
                  <a:pos x="T2" y="T3"/>
                </a:cxn>
                <a:cxn ang="0">
                  <a:pos x="T4" y="T5"/>
                </a:cxn>
                <a:cxn ang="0">
                  <a:pos x="T6" y="T7"/>
                </a:cxn>
                <a:cxn ang="0">
                  <a:pos x="T8" y="T9"/>
                </a:cxn>
              </a:cxnLst>
              <a:rect l="0" t="0" r="r" b="b"/>
              <a:pathLst>
                <a:path w="40" h="30">
                  <a:moveTo>
                    <a:pt x="14" y="30"/>
                  </a:moveTo>
                  <a:cubicBezTo>
                    <a:pt x="6" y="28"/>
                    <a:pt x="0" y="22"/>
                    <a:pt x="0" y="15"/>
                  </a:cubicBezTo>
                  <a:cubicBezTo>
                    <a:pt x="0" y="7"/>
                    <a:pt x="9" y="0"/>
                    <a:pt x="20" y="0"/>
                  </a:cubicBezTo>
                  <a:cubicBezTo>
                    <a:pt x="31" y="0"/>
                    <a:pt x="40" y="7"/>
                    <a:pt x="40" y="15"/>
                  </a:cubicBezTo>
                  <a:cubicBezTo>
                    <a:pt x="40" y="22"/>
                    <a:pt x="34" y="28"/>
                    <a:pt x="26" y="3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4" name="Oval 42"/>
            <p:cNvSpPr>
              <a:spLocks noChangeArrowheads="1"/>
            </p:cNvSpPr>
            <p:nvPr/>
          </p:nvSpPr>
          <p:spPr bwMode="auto">
            <a:xfrm>
              <a:off x="3529013" y="1585915"/>
              <a:ext cx="442913" cy="436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nvGrpSpPr>
          <p:cNvPr id="35" name="Группа 50"/>
          <p:cNvGrpSpPr/>
          <p:nvPr userDrawn="1"/>
        </p:nvGrpSpPr>
        <p:grpSpPr>
          <a:xfrm>
            <a:off x="9378670" y="2985753"/>
            <a:ext cx="827648" cy="728824"/>
            <a:chOff x="817269" y="1350657"/>
            <a:chExt cx="695460" cy="612420"/>
          </a:xfrm>
        </p:grpSpPr>
        <p:sp>
          <p:nvSpPr>
            <p:cNvPr id="36" name="Rectangle 5"/>
            <p:cNvSpPr>
              <a:spLocks noChangeArrowheads="1"/>
            </p:cNvSpPr>
            <p:nvPr/>
          </p:nvSpPr>
          <p:spPr bwMode="auto">
            <a:xfrm>
              <a:off x="903769" y="1720877"/>
              <a:ext cx="93420" cy="2422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7" name="Rectangle 6"/>
            <p:cNvSpPr>
              <a:spLocks noChangeArrowheads="1"/>
            </p:cNvSpPr>
            <p:nvPr/>
          </p:nvSpPr>
          <p:spPr bwMode="auto">
            <a:xfrm>
              <a:off x="1043323" y="1617077"/>
              <a:ext cx="92267" cy="3460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8" name="Rectangle 7"/>
            <p:cNvSpPr>
              <a:spLocks noChangeArrowheads="1"/>
            </p:cNvSpPr>
            <p:nvPr/>
          </p:nvSpPr>
          <p:spPr bwMode="auto">
            <a:xfrm>
              <a:off x="1182876" y="1617077"/>
              <a:ext cx="92267" cy="3460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9" name="Rectangle 8"/>
            <p:cNvSpPr>
              <a:spLocks noChangeArrowheads="1"/>
            </p:cNvSpPr>
            <p:nvPr/>
          </p:nvSpPr>
          <p:spPr bwMode="auto">
            <a:xfrm>
              <a:off x="1321276" y="1546724"/>
              <a:ext cx="93420" cy="416353"/>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0" name="Line 9"/>
            <p:cNvSpPr>
              <a:spLocks noChangeShapeType="1"/>
            </p:cNvSpPr>
            <p:nvPr/>
          </p:nvSpPr>
          <p:spPr bwMode="auto">
            <a:xfrm>
              <a:off x="817269" y="1963077"/>
              <a:ext cx="69546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1" name="Freeform 15"/>
            <p:cNvSpPr>
              <a:spLocks/>
            </p:cNvSpPr>
            <p:nvPr/>
          </p:nvSpPr>
          <p:spPr bwMode="auto">
            <a:xfrm>
              <a:off x="839183" y="1361037"/>
              <a:ext cx="575513" cy="302173"/>
            </a:xfrm>
            <a:custGeom>
              <a:avLst/>
              <a:gdLst>
                <a:gd name="T0" fmla="*/ 0 w 499"/>
                <a:gd name="T1" fmla="*/ 262 h 262"/>
                <a:gd name="T2" fmla="*/ 243 w 499"/>
                <a:gd name="T3" fmla="*/ 95 h 262"/>
                <a:gd name="T4" fmla="*/ 316 w 499"/>
                <a:gd name="T5" fmla="*/ 128 h 262"/>
                <a:gd name="T6" fmla="*/ 499 w 499"/>
                <a:gd name="T7" fmla="*/ 0 h 262"/>
              </a:gdLst>
              <a:ahLst/>
              <a:cxnLst>
                <a:cxn ang="0">
                  <a:pos x="T0" y="T1"/>
                </a:cxn>
                <a:cxn ang="0">
                  <a:pos x="T2" y="T3"/>
                </a:cxn>
                <a:cxn ang="0">
                  <a:pos x="T4" y="T5"/>
                </a:cxn>
                <a:cxn ang="0">
                  <a:pos x="T6" y="T7"/>
                </a:cxn>
              </a:cxnLst>
              <a:rect l="0" t="0" r="r" b="b"/>
              <a:pathLst>
                <a:path w="499" h="262">
                  <a:moveTo>
                    <a:pt x="0" y="262"/>
                  </a:moveTo>
                  <a:lnTo>
                    <a:pt x="243" y="95"/>
                  </a:lnTo>
                  <a:lnTo>
                    <a:pt x="316" y="128"/>
                  </a:lnTo>
                  <a:lnTo>
                    <a:pt x="499"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2" name="Freeform 16"/>
            <p:cNvSpPr>
              <a:spLocks/>
            </p:cNvSpPr>
            <p:nvPr/>
          </p:nvSpPr>
          <p:spPr bwMode="auto">
            <a:xfrm>
              <a:off x="1351263" y="1350657"/>
              <a:ext cx="63433" cy="76120"/>
            </a:xfrm>
            <a:custGeom>
              <a:avLst/>
              <a:gdLst>
                <a:gd name="T0" fmla="*/ 0 w 55"/>
                <a:gd name="T1" fmla="*/ 0 h 66"/>
                <a:gd name="T2" fmla="*/ 55 w 55"/>
                <a:gd name="T3" fmla="*/ 9 h 66"/>
                <a:gd name="T4" fmla="*/ 45 w 55"/>
                <a:gd name="T5" fmla="*/ 66 h 66"/>
              </a:gdLst>
              <a:ahLst/>
              <a:cxnLst>
                <a:cxn ang="0">
                  <a:pos x="T0" y="T1"/>
                </a:cxn>
                <a:cxn ang="0">
                  <a:pos x="T2" y="T3"/>
                </a:cxn>
                <a:cxn ang="0">
                  <a:pos x="T4" y="T5"/>
                </a:cxn>
              </a:cxnLst>
              <a:rect l="0" t="0" r="r" b="b"/>
              <a:pathLst>
                <a:path w="55" h="66">
                  <a:moveTo>
                    <a:pt x="0" y="0"/>
                  </a:moveTo>
                  <a:lnTo>
                    <a:pt x="55" y="9"/>
                  </a:lnTo>
                  <a:lnTo>
                    <a:pt x="45" y="66"/>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sp>
        <p:nvSpPr>
          <p:cNvPr id="43"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44" name="Text Placeholder 3"/>
          <p:cNvSpPr>
            <a:spLocks noGrp="1"/>
          </p:cNvSpPr>
          <p:nvPr>
            <p:ph type="body" sz="half" idx="2"/>
          </p:nvPr>
        </p:nvSpPr>
        <p:spPr>
          <a:xfrm>
            <a:off x="1210965" y="4679820"/>
            <a:ext cx="2330640" cy="1788759"/>
          </a:xfrm>
          <a:prstGeom prst="rect">
            <a:avLst/>
          </a:prstGeom>
        </p:spPr>
        <p:txBody>
          <a:bodyPr lIns="0" rIns="0"/>
          <a:lstStyle>
            <a:lvl1pPr marL="0" indent="0" algn="ctr">
              <a:buNone/>
              <a:defRPr sz="1400">
                <a:solidFill>
                  <a:schemeClr val="tx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5" name="Text Placeholder 3"/>
          <p:cNvSpPr>
            <a:spLocks noGrp="1"/>
          </p:cNvSpPr>
          <p:nvPr>
            <p:ph type="body" sz="half" idx="10"/>
          </p:nvPr>
        </p:nvSpPr>
        <p:spPr>
          <a:xfrm>
            <a:off x="4942053" y="4679820"/>
            <a:ext cx="2368271" cy="1788759"/>
          </a:xfrm>
          <a:prstGeom prst="rect">
            <a:avLst/>
          </a:prstGeom>
        </p:spPr>
        <p:txBody>
          <a:bodyPr lIns="0" rIns="0"/>
          <a:lstStyle>
            <a:lvl1pPr marL="0" indent="0" algn="ctr">
              <a:buNone/>
              <a:defRPr sz="1400">
                <a:solidFill>
                  <a:schemeClr val="tx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6" name="Text Placeholder 3"/>
          <p:cNvSpPr>
            <a:spLocks noGrp="1"/>
          </p:cNvSpPr>
          <p:nvPr>
            <p:ph type="body" sz="half" idx="11"/>
          </p:nvPr>
        </p:nvSpPr>
        <p:spPr>
          <a:xfrm>
            <a:off x="8559262" y="4679820"/>
            <a:ext cx="2330640" cy="1788759"/>
          </a:xfrm>
          <a:prstGeom prst="rect">
            <a:avLst/>
          </a:prstGeom>
        </p:spPr>
        <p:txBody>
          <a:bodyPr lIns="0" rIns="0"/>
          <a:lstStyle>
            <a:lvl1pPr marL="0" indent="0" algn="ctr">
              <a:buNone/>
              <a:defRPr sz="1400">
                <a:solidFill>
                  <a:schemeClr val="tx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7" name="Text Placeholder 2"/>
          <p:cNvSpPr>
            <a:spLocks noGrp="1"/>
          </p:cNvSpPr>
          <p:nvPr>
            <p:ph type="body" idx="13"/>
          </p:nvPr>
        </p:nvSpPr>
        <p:spPr>
          <a:xfrm>
            <a:off x="1016978" y="1702947"/>
            <a:ext cx="2765056" cy="655108"/>
          </a:xfrm>
          <a:prstGeom prst="rect">
            <a:avLst/>
          </a:prstGeom>
        </p:spPr>
        <p:txBody>
          <a:bodyPr anchor="ctr"/>
          <a:lstStyle>
            <a:lvl1pPr marL="0" indent="0" algn="ctr">
              <a:buNone/>
              <a:defRPr sz="1600" b="0" i="0" cap="all" baseline="0">
                <a:solidFill>
                  <a:schemeClr val="tx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8" name="Text Placeholder 2"/>
          <p:cNvSpPr>
            <a:spLocks noGrp="1"/>
          </p:cNvSpPr>
          <p:nvPr>
            <p:ph type="body" idx="14"/>
          </p:nvPr>
        </p:nvSpPr>
        <p:spPr>
          <a:xfrm>
            <a:off x="4713472" y="1702947"/>
            <a:ext cx="2765056" cy="655108"/>
          </a:xfrm>
          <a:prstGeom prst="rect">
            <a:avLst/>
          </a:prstGeom>
        </p:spPr>
        <p:txBody>
          <a:bodyPr anchor="ctr"/>
          <a:lstStyle>
            <a:lvl1pPr marL="0" indent="0" algn="ctr">
              <a:buNone/>
              <a:defRPr sz="1600" b="0" i="0" cap="all" baseline="0">
                <a:solidFill>
                  <a:schemeClr val="tx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9" name="Text Placeholder 2"/>
          <p:cNvSpPr>
            <a:spLocks noGrp="1"/>
          </p:cNvSpPr>
          <p:nvPr>
            <p:ph type="body" idx="15"/>
          </p:nvPr>
        </p:nvSpPr>
        <p:spPr>
          <a:xfrm>
            <a:off x="8409966" y="1702947"/>
            <a:ext cx="2765056" cy="655108"/>
          </a:xfrm>
          <a:prstGeom prst="rect">
            <a:avLst/>
          </a:prstGeom>
        </p:spPr>
        <p:txBody>
          <a:bodyPr anchor="ctr"/>
          <a:lstStyle>
            <a:lvl1pPr marL="0" indent="0" algn="ctr">
              <a:buNone/>
              <a:defRPr sz="1600" b="0" i="0" cap="all" baseline="0">
                <a:solidFill>
                  <a:schemeClr val="tx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0" name="Rounded Rectangle 49"/>
          <p:cNvSpPr/>
          <p:nvPr userDrawn="1"/>
        </p:nvSpPr>
        <p:spPr>
          <a:xfrm>
            <a:off x="121023" y="105324"/>
            <a:ext cx="11945470" cy="6629400"/>
          </a:xfrm>
          <a:prstGeom prst="roundRect">
            <a:avLst>
              <a:gd name="adj" fmla="val 2353"/>
            </a:avLst>
          </a:prstGeom>
          <a:noFill/>
          <a:ln w="3175">
            <a:solidFill>
              <a:schemeClr val="tx1">
                <a:lumMod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Hexagon 50"/>
          <p:cNvSpPr/>
          <p:nvPr userDrawn="1"/>
        </p:nvSpPr>
        <p:spPr>
          <a:xfrm>
            <a:off x="-171545" y="3106272"/>
            <a:ext cx="971384" cy="645456"/>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2" name="Picture 51"/>
          <p:cNvPicPr>
            <a:picLocks noChangeAspect="1"/>
          </p:cNvPicPr>
          <p:nvPr userDrawn="1"/>
        </p:nvPicPr>
        <p:blipFill>
          <a:blip r:embed="rId2"/>
          <a:stretch>
            <a:fillRect/>
          </a:stretch>
        </p:blipFill>
        <p:spPr>
          <a:xfrm>
            <a:off x="259510" y="3247079"/>
            <a:ext cx="331927" cy="363843"/>
          </a:xfrm>
          <a:prstGeom prst="rect">
            <a:avLst/>
          </a:prstGeom>
        </p:spPr>
      </p:pic>
      <p:pic>
        <p:nvPicPr>
          <p:cNvPr id="53" name="Picture 52"/>
          <p:cNvPicPr>
            <a:picLocks noChangeAspect="1"/>
          </p:cNvPicPr>
          <p:nvPr userDrawn="1"/>
        </p:nvPicPr>
        <p:blipFill>
          <a:blip r:embed="rId3"/>
          <a:stretch>
            <a:fillRect/>
          </a:stretch>
        </p:blipFill>
        <p:spPr>
          <a:xfrm>
            <a:off x="2077617" y="3142978"/>
            <a:ext cx="638797" cy="590887"/>
          </a:xfrm>
          <a:prstGeom prst="rect">
            <a:avLst/>
          </a:prstGeom>
        </p:spPr>
      </p:pic>
      <p:pic>
        <p:nvPicPr>
          <p:cNvPr id="54" name="Picture 53"/>
          <p:cNvPicPr>
            <a:picLocks noChangeAspect="1"/>
          </p:cNvPicPr>
          <p:nvPr userDrawn="1"/>
        </p:nvPicPr>
        <p:blipFill>
          <a:blip r:embed="rId4"/>
          <a:stretch>
            <a:fillRect/>
          </a:stretch>
        </p:blipFill>
        <p:spPr>
          <a:xfrm>
            <a:off x="5767670" y="3114864"/>
            <a:ext cx="637846" cy="660227"/>
          </a:xfrm>
          <a:prstGeom prst="rect">
            <a:avLst/>
          </a:prstGeom>
        </p:spPr>
      </p:pic>
      <p:pic>
        <p:nvPicPr>
          <p:cNvPr id="56" name="Picture 55"/>
          <p:cNvPicPr>
            <a:picLocks noChangeAspect="1"/>
          </p:cNvPicPr>
          <p:nvPr userDrawn="1"/>
        </p:nvPicPr>
        <p:blipFill>
          <a:blip r:embed="rId5"/>
          <a:stretch>
            <a:fillRect/>
          </a:stretch>
        </p:blipFill>
        <p:spPr>
          <a:xfrm>
            <a:off x="9560142" y="3057118"/>
            <a:ext cx="492040" cy="708058"/>
          </a:xfrm>
          <a:prstGeom prst="rect">
            <a:avLst/>
          </a:prstGeom>
        </p:spPr>
      </p:pic>
    </p:spTree>
    <p:extLst>
      <p:ext uri="{BB962C8B-B14F-4D97-AF65-F5344CB8AC3E}">
        <p14:creationId xmlns:p14="http://schemas.microsoft.com/office/powerpoint/2010/main" val="14714289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oints_3">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123265" y="114300"/>
            <a:ext cx="11945470" cy="6629400"/>
          </a:xfrm>
          <a:prstGeom prst="roundRect">
            <a:avLst>
              <a:gd name="adj" fmla="val 2353"/>
            </a:avLst>
          </a:prstGeom>
          <a:noFill/>
          <a:ln w="3175">
            <a:solidFill>
              <a:schemeClr val="tx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 name="Straight Connector 3"/>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5" name="Hexagon 4"/>
          <p:cNvSpPr/>
          <p:nvPr userDrawn="1"/>
        </p:nvSpPr>
        <p:spPr>
          <a:xfrm>
            <a:off x="1356567"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Hexagon 5"/>
          <p:cNvSpPr/>
          <p:nvPr userDrawn="1"/>
        </p:nvSpPr>
        <p:spPr>
          <a:xfrm>
            <a:off x="5053061"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Hexagon 6"/>
          <p:cNvSpPr/>
          <p:nvPr userDrawn="1"/>
        </p:nvSpPr>
        <p:spPr>
          <a:xfrm>
            <a:off x="8749555"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Группа 2070"/>
          <p:cNvGrpSpPr/>
          <p:nvPr userDrawn="1"/>
        </p:nvGrpSpPr>
        <p:grpSpPr>
          <a:xfrm>
            <a:off x="1972631" y="2906430"/>
            <a:ext cx="875646" cy="923410"/>
            <a:chOff x="3111500" y="3105152"/>
            <a:chExt cx="611188" cy="644526"/>
          </a:xfrm>
        </p:grpSpPr>
        <p:sp>
          <p:nvSpPr>
            <p:cNvPr id="9" name="Oval 6"/>
            <p:cNvSpPr>
              <a:spLocks noChangeArrowheads="1"/>
            </p:cNvSpPr>
            <p:nvPr/>
          </p:nvSpPr>
          <p:spPr bwMode="auto">
            <a:xfrm>
              <a:off x="3317875" y="3444877"/>
              <a:ext cx="93663" cy="9683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0" name="Oval 7"/>
            <p:cNvSpPr>
              <a:spLocks noChangeArrowheads="1"/>
            </p:cNvSpPr>
            <p:nvPr/>
          </p:nvSpPr>
          <p:spPr bwMode="auto">
            <a:xfrm>
              <a:off x="3201988" y="3330577"/>
              <a:ext cx="325438" cy="32543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1" name="Oval 8"/>
            <p:cNvSpPr>
              <a:spLocks noChangeArrowheads="1"/>
            </p:cNvSpPr>
            <p:nvPr/>
          </p:nvSpPr>
          <p:spPr bwMode="auto">
            <a:xfrm>
              <a:off x="3111500" y="3236915"/>
              <a:ext cx="509588" cy="5127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2" name="Line 9"/>
            <p:cNvSpPr>
              <a:spLocks noChangeShapeType="1"/>
            </p:cNvSpPr>
            <p:nvPr/>
          </p:nvSpPr>
          <p:spPr bwMode="auto">
            <a:xfrm flipV="1">
              <a:off x="3392488" y="3184527"/>
              <a:ext cx="269875" cy="2714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3" name="Line 10"/>
            <p:cNvSpPr>
              <a:spLocks noChangeShapeType="1"/>
            </p:cNvSpPr>
            <p:nvPr/>
          </p:nvSpPr>
          <p:spPr bwMode="auto">
            <a:xfrm>
              <a:off x="3568700" y="3195640"/>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4" name="Line 11"/>
            <p:cNvSpPr>
              <a:spLocks noChangeShapeType="1"/>
            </p:cNvSpPr>
            <p:nvPr/>
          </p:nvSpPr>
          <p:spPr bwMode="auto">
            <a:xfrm>
              <a:off x="3598863" y="3165477"/>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5" name="Line 12"/>
            <p:cNvSpPr>
              <a:spLocks noChangeShapeType="1"/>
            </p:cNvSpPr>
            <p:nvPr/>
          </p:nvSpPr>
          <p:spPr bwMode="auto">
            <a:xfrm>
              <a:off x="3629025" y="3135315"/>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6" name="Line 13"/>
            <p:cNvSpPr>
              <a:spLocks noChangeShapeType="1"/>
            </p:cNvSpPr>
            <p:nvPr/>
          </p:nvSpPr>
          <p:spPr bwMode="auto">
            <a:xfrm>
              <a:off x="3659188" y="3105152"/>
              <a:ext cx="0" cy="8255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7" name="Line 14"/>
            <p:cNvSpPr>
              <a:spLocks noChangeShapeType="1"/>
            </p:cNvSpPr>
            <p:nvPr/>
          </p:nvSpPr>
          <p:spPr bwMode="auto">
            <a:xfrm>
              <a:off x="3568700" y="3278190"/>
              <a:ext cx="650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8" name="Line 15"/>
            <p:cNvSpPr>
              <a:spLocks noChangeShapeType="1"/>
            </p:cNvSpPr>
            <p:nvPr/>
          </p:nvSpPr>
          <p:spPr bwMode="auto">
            <a:xfrm>
              <a:off x="3598863" y="3248027"/>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9" name="Line 16"/>
            <p:cNvSpPr>
              <a:spLocks noChangeShapeType="1"/>
            </p:cNvSpPr>
            <p:nvPr/>
          </p:nvSpPr>
          <p:spPr bwMode="auto">
            <a:xfrm>
              <a:off x="3629025" y="3221040"/>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0" name="Line 17"/>
            <p:cNvSpPr>
              <a:spLocks noChangeShapeType="1"/>
            </p:cNvSpPr>
            <p:nvPr/>
          </p:nvSpPr>
          <p:spPr bwMode="auto">
            <a:xfrm>
              <a:off x="3659188" y="3190877"/>
              <a:ext cx="635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nvGrpSpPr>
          <p:cNvPr id="21" name="Группа 2066"/>
          <p:cNvGrpSpPr/>
          <p:nvPr userDrawn="1"/>
        </p:nvGrpSpPr>
        <p:grpSpPr>
          <a:xfrm>
            <a:off x="5760480" y="2956299"/>
            <a:ext cx="633596" cy="826628"/>
            <a:chOff x="3529013" y="1444627"/>
            <a:chExt cx="442913" cy="577851"/>
          </a:xfrm>
        </p:grpSpPr>
        <p:sp>
          <p:nvSpPr>
            <p:cNvPr id="22" name="Oval 32"/>
            <p:cNvSpPr>
              <a:spLocks noChangeArrowheads="1"/>
            </p:cNvSpPr>
            <p:nvPr/>
          </p:nvSpPr>
          <p:spPr bwMode="auto">
            <a:xfrm>
              <a:off x="3529013" y="1585915"/>
              <a:ext cx="442913" cy="436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3" name="Line 33"/>
            <p:cNvSpPr>
              <a:spLocks noChangeShapeType="1"/>
            </p:cNvSpPr>
            <p:nvPr/>
          </p:nvSpPr>
          <p:spPr bwMode="auto">
            <a:xfrm flipH="1">
              <a:off x="3937001" y="1803402"/>
              <a:ext cx="349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4" name="Line 34"/>
            <p:cNvSpPr>
              <a:spLocks noChangeShapeType="1"/>
            </p:cNvSpPr>
            <p:nvPr/>
          </p:nvSpPr>
          <p:spPr bwMode="auto">
            <a:xfrm flipH="1">
              <a:off x="3529013" y="1803402"/>
              <a:ext cx="3333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5" name="Line 35"/>
            <p:cNvSpPr>
              <a:spLocks noChangeShapeType="1"/>
            </p:cNvSpPr>
            <p:nvPr/>
          </p:nvSpPr>
          <p:spPr bwMode="auto">
            <a:xfrm flipV="1">
              <a:off x="3749676" y="1989140"/>
              <a:ext cx="0" cy="3333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6" name="Line 36"/>
            <p:cNvSpPr>
              <a:spLocks noChangeShapeType="1"/>
            </p:cNvSpPr>
            <p:nvPr/>
          </p:nvSpPr>
          <p:spPr bwMode="auto">
            <a:xfrm flipV="1">
              <a:off x="3749676" y="1585915"/>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7" name="Oval 37"/>
            <p:cNvSpPr>
              <a:spLocks noChangeArrowheads="1"/>
            </p:cNvSpPr>
            <p:nvPr/>
          </p:nvSpPr>
          <p:spPr bwMode="auto">
            <a:xfrm>
              <a:off x="3721101" y="1776415"/>
              <a:ext cx="58738" cy="55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8" name="Line 38"/>
            <p:cNvSpPr>
              <a:spLocks noChangeShapeType="1"/>
            </p:cNvSpPr>
            <p:nvPr/>
          </p:nvSpPr>
          <p:spPr bwMode="auto">
            <a:xfrm flipV="1">
              <a:off x="3773488" y="1671640"/>
              <a:ext cx="107950" cy="10953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9" name="Line 39"/>
            <p:cNvSpPr>
              <a:spLocks noChangeShapeType="1"/>
            </p:cNvSpPr>
            <p:nvPr/>
          </p:nvSpPr>
          <p:spPr bwMode="auto">
            <a:xfrm flipV="1">
              <a:off x="3697288" y="1825627"/>
              <a:ext cx="30163" cy="254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0" name="Line 40"/>
            <p:cNvSpPr>
              <a:spLocks noChangeShapeType="1"/>
            </p:cNvSpPr>
            <p:nvPr/>
          </p:nvSpPr>
          <p:spPr bwMode="auto">
            <a:xfrm flipV="1">
              <a:off x="3749676" y="1533527"/>
              <a:ext cx="0" cy="523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1" name="Freeform 41"/>
            <p:cNvSpPr>
              <a:spLocks/>
            </p:cNvSpPr>
            <p:nvPr/>
          </p:nvSpPr>
          <p:spPr bwMode="auto">
            <a:xfrm>
              <a:off x="3675063" y="1444627"/>
              <a:ext cx="150813" cy="112713"/>
            </a:xfrm>
            <a:custGeom>
              <a:avLst/>
              <a:gdLst>
                <a:gd name="T0" fmla="*/ 14 w 40"/>
                <a:gd name="T1" fmla="*/ 30 h 30"/>
                <a:gd name="T2" fmla="*/ 0 w 40"/>
                <a:gd name="T3" fmla="*/ 15 h 30"/>
                <a:gd name="T4" fmla="*/ 20 w 40"/>
                <a:gd name="T5" fmla="*/ 0 h 30"/>
                <a:gd name="T6" fmla="*/ 40 w 40"/>
                <a:gd name="T7" fmla="*/ 15 h 30"/>
                <a:gd name="T8" fmla="*/ 26 w 40"/>
                <a:gd name="T9" fmla="*/ 30 h 30"/>
              </a:gdLst>
              <a:ahLst/>
              <a:cxnLst>
                <a:cxn ang="0">
                  <a:pos x="T0" y="T1"/>
                </a:cxn>
                <a:cxn ang="0">
                  <a:pos x="T2" y="T3"/>
                </a:cxn>
                <a:cxn ang="0">
                  <a:pos x="T4" y="T5"/>
                </a:cxn>
                <a:cxn ang="0">
                  <a:pos x="T6" y="T7"/>
                </a:cxn>
                <a:cxn ang="0">
                  <a:pos x="T8" y="T9"/>
                </a:cxn>
              </a:cxnLst>
              <a:rect l="0" t="0" r="r" b="b"/>
              <a:pathLst>
                <a:path w="40" h="30">
                  <a:moveTo>
                    <a:pt x="14" y="30"/>
                  </a:moveTo>
                  <a:cubicBezTo>
                    <a:pt x="6" y="28"/>
                    <a:pt x="0" y="22"/>
                    <a:pt x="0" y="15"/>
                  </a:cubicBezTo>
                  <a:cubicBezTo>
                    <a:pt x="0" y="7"/>
                    <a:pt x="9" y="0"/>
                    <a:pt x="20" y="0"/>
                  </a:cubicBezTo>
                  <a:cubicBezTo>
                    <a:pt x="31" y="0"/>
                    <a:pt x="40" y="7"/>
                    <a:pt x="40" y="15"/>
                  </a:cubicBezTo>
                  <a:cubicBezTo>
                    <a:pt x="40" y="22"/>
                    <a:pt x="34" y="28"/>
                    <a:pt x="26" y="3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2" name="Oval 42"/>
            <p:cNvSpPr>
              <a:spLocks noChangeArrowheads="1"/>
            </p:cNvSpPr>
            <p:nvPr/>
          </p:nvSpPr>
          <p:spPr bwMode="auto">
            <a:xfrm>
              <a:off x="3529013" y="1585915"/>
              <a:ext cx="442913" cy="43656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nvGrpSpPr>
          <p:cNvPr id="33" name="Группа 50"/>
          <p:cNvGrpSpPr/>
          <p:nvPr userDrawn="1"/>
        </p:nvGrpSpPr>
        <p:grpSpPr>
          <a:xfrm>
            <a:off x="9378670" y="2985753"/>
            <a:ext cx="827648" cy="728824"/>
            <a:chOff x="817269" y="1350657"/>
            <a:chExt cx="695460" cy="612420"/>
          </a:xfrm>
        </p:grpSpPr>
        <p:sp>
          <p:nvSpPr>
            <p:cNvPr id="34" name="Rectangle 5"/>
            <p:cNvSpPr>
              <a:spLocks noChangeArrowheads="1"/>
            </p:cNvSpPr>
            <p:nvPr/>
          </p:nvSpPr>
          <p:spPr bwMode="auto">
            <a:xfrm>
              <a:off x="903769" y="1720877"/>
              <a:ext cx="93420" cy="2422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5" name="Rectangle 6"/>
            <p:cNvSpPr>
              <a:spLocks noChangeArrowheads="1"/>
            </p:cNvSpPr>
            <p:nvPr/>
          </p:nvSpPr>
          <p:spPr bwMode="auto">
            <a:xfrm>
              <a:off x="1043323" y="1617077"/>
              <a:ext cx="92267" cy="3460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6" name="Rectangle 7"/>
            <p:cNvSpPr>
              <a:spLocks noChangeArrowheads="1"/>
            </p:cNvSpPr>
            <p:nvPr/>
          </p:nvSpPr>
          <p:spPr bwMode="auto">
            <a:xfrm>
              <a:off x="1182876" y="1617077"/>
              <a:ext cx="92267" cy="3460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7" name="Rectangle 8"/>
            <p:cNvSpPr>
              <a:spLocks noChangeArrowheads="1"/>
            </p:cNvSpPr>
            <p:nvPr/>
          </p:nvSpPr>
          <p:spPr bwMode="auto">
            <a:xfrm>
              <a:off x="1321276" y="1546724"/>
              <a:ext cx="93420" cy="416353"/>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8" name="Line 9"/>
            <p:cNvSpPr>
              <a:spLocks noChangeShapeType="1"/>
            </p:cNvSpPr>
            <p:nvPr/>
          </p:nvSpPr>
          <p:spPr bwMode="auto">
            <a:xfrm>
              <a:off x="817269" y="1963077"/>
              <a:ext cx="69546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9" name="Freeform 15"/>
            <p:cNvSpPr>
              <a:spLocks/>
            </p:cNvSpPr>
            <p:nvPr/>
          </p:nvSpPr>
          <p:spPr bwMode="auto">
            <a:xfrm>
              <a:off x="839183" y="1361037"/>
              <a:ext cx="575513" cy="302173"/>
            </a:xfrm>
            <a:custGeom>
              <a:avLst/>
              <a:gdLst>
                <a:gd name="T0" fmla="*/ 0 w 499"/>
                <a:gd name="T1" fmla="*/ 262 h 262"/>
                <a:gd name="T2" fmla="*/ 243 w 499"/>
                <a:gd name="T3" fmla="*/ 95 h 262"/>
                <a:gd name="T4" fmla="*/ 316 w 499"/>
                <a:gd name="T5" fmla="*/ 128 h 262"/>
                <a:gd name="T6" fmla="*/ 499 w 499"/>
                <a:gd name="T7" fmla="*/ 0 h 262"/>
              </a:gdLst>
              <a:ahLst/>
              <a:cxnLst>
                <a:cxn ang="0">
                  <a:pos x="T0" y="T1"/>
                </a:cxn>
                <a:cxn ang="0">
                  <a:pos x="T2" y="T3"/>
                </a:cxn>
                <a:cxn ang="0">
                  <a:pos x="T4" y="T5"/>
                </a:cxn>
                <a:cxn ang="0">
                  <a:pos x="T6" y="T7"/>
                </a:cxn>
              </a:cxnLst>
              <a:rect l="0" t="0" r="r" b="b"/>
              <a:pathLst>
                <a:path w="499" h="262">
                  <a:moveTo>
                    <a:pt x="0" y="262"/>
                  </a:moveTo>
                  <a:lnTo>
                    <a:pt x="243" y="95"/>
                  </a:lnTo>
                  <a:lnTo>
                    <a:pt x="316" y="128"/>
                  </a:lnTo>
                  <a:lnTo>
                    <a:pt x="499"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0" name="Freeform 16"/>
            <p:cNvSpPr>
              <a:spLocks/>
            </p:cNvSpPr>
            <p:nvPr/>
          </p:nvSpPr>
          <p:spPr bwMode="auto">
            <a:xfrm>
              <a:off x="1351263" y="1350657"/>
              <a:ext cx="63433" cy="76120"/>
            </a:xfrm>
            <a:custGeom>
              <a:avLst/>
              <a:gdLst>
                <a:gd name="T0" fmla="*/ 0 w 55"/>
                <a:gd name="T1" fmla="*/ 0 h 66"/>
                <a:gd name="T2" fmla="*/ 55 w 55"/>
                <a:gd name="T3" fmla="*/ 9 h 66"/>
                <a:gd name="T4" fmla="*/ 45 w 55"/>
                <a:gd name="T5" fmla="*/ 66 h 66"/>
              </a:gdLst>
              <a:ahLst/>
              <a:cxnLst>
                <a:cxn ang="0">
                  <a:pos x="T0" y="T1"/>
                </a:cxn>
                <a:cxn ang="0">
                  <a:pos x="T2" y="T3"/>
                </a:cxn>
                <a:cxn ang="0">
                  <a:pos x="T4" y="T5"/>
                </a:cxn>
              </a:cxnLst>
              <a:rect l="0" t="0" r="r" b="b"/>
              <a:pathLst>
                <a:path w="55" h="66">
                  <a:moveTo>
                    <a:pt x="0" y="0"/>
                  </a:moveTo>
                  <a:lnTo>
                    <a:pt x="55" y="9"/>
                  </a:lnTo>
                  <a:lnTo>
                    <a:pt x="45" y="66"/>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sp>
        <p:nvSpPr>
          <p:cNvPr id="41"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42" name="Text Placeholder 3"/>
          <p:cNvSpPr>
            <a:spLocks noGrp="1"/>
          </p:cNvSpPr>
          <p:nvPr>
            <p:ph type="body" sz="half" idx="2"/>
          </p:nvPr>
        </p:nvSpPr>
        <p:spPr>
          <a:xfrm>
            <a:off x="1210965" y="4679820"/>
            <a:ext cx="2330640" cy="1788759"/>
          </a:xfrm>
          <a:prstGeom prst="rect">
            <a:avLst/>
          </a:prstGeom>
        </p:spPr>
        <p:txBody>
          <a:bodyPr lIns="0" rIns="0"/>
          <a:lstStyle>
            <a:lvl1pPr marL="0" indent="0" algn="ctr">
              <a:buNone/>
              <a:defRPr sz="1400">
                <a:solidFill>
                  <a:schemeClr val="tx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3" name="Text Placeholder 3"/>
          <p:cNvSpPr>
            <a:spLocks noGrp="1"/>
          </p:cNvSpPr>
          <p:nvPr>
            <p:ph type="body" sz="half" idx="10"/>
          </p:nvPr>
        </p:nvSpPr>
        <p:spPr>
          <a:xfrm>
            <a:off x="4942053" y="4679820"/>
            <a:ext cx="2368271" cy="1788759"/>
          </a:xfrm>
          <a:prstGeom prst="rect">
            <a:avLst/>
          </a:prstGeom>
        </p:spPr>
        <p:txBody>
          <a:bodyPr lIns="0" rIns="0"/>
          <a:lstStyle>
            <a:lvl1pPr marL="0" indent="0" algn="ctr">
              <a:buNone/>
              <a:defRPr sz="1400">
                <a:solidFill>
                  <a:schemeClr val="tx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4" name="Text Placeholder 3"/>
          <p:cNvSpPr>
            <a:spLocks noGrp="1"/>
          </p:cNvSpPr>
          <p:nvPr>
            <p:ph type="body" sz="half" idx="11"/>
          </p:nvPr>
        </p:nvSpPr>
        <p:spPr>
          <a:xfrm>
            <a:off x="8559262" y="4679820"/>
            <a:ext cx="2330640" cy="1788759"/>
          </a:xfrm>
          <a:prstGeom prst="rect">
            <a:avLst/>
          </a:prstGeom>
        </p:spPr>
        <p:txBody>
          <a:bodyPr lIns="0" rIns="0"/>
          <a:lstStyle>
            <a:lvl1pPr marL="0" indent="0" algn="ctr">
              <a:buNone/>
              <a:defRPr sz="1400">
                <a:solidFill>
                  <a:schemeClr val="tx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5" name="Text Placeholder 2"/>
          <p:cNvSpPr>
            <a:spLocks noGrp="1"/>
          </p:cNvSpPr>
          <p:nvPr>
            <p:ph type="body" idx="13"/>
          </p:nvPr>
        </p:nvSpPr>
        <p:spPr>
          <a:xfrm>
            <a:off x="1016978" y="1702947"/>
            <a:ext cx="2765056" cy="655108"/>
          </a:xfrm>
          <a:prstGeom prst="rect">
            <a:avLst/>
          </a:prstGeom>
        </p:spPr>
        <p:txBody>
          <a:bodyPr anchor="ctr"/>
          <a:lstStyle>
            <a:lvl1pPr marL="0" indent="0" algn="ctr">
              <a:buNone/>
              <a:defRPr sz="1600" b="0" i="0" cap="all" baseline="0">
                <a:solidFill>
                  <a:schemeClr val="tx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6" name="Text Placeholder 2"/>
          <p:cNvSpPr>
            <a:spLocks noGrp="1"/>
          </p:cNvSpPr>
          <p:nvPr>
            <p:ph type="body" idx="14"/>
          </p:nvPr>
        </p:nvSpPr>
        <p:spPr>
          <a:xfrm>
            <a:off x="4713472" y="1702947"/>
            <a:ext cx="2765056" cy="655108"/>
          </a:xfrm>
          <a:prstGeom prst="rect">
            <a:avLst/>
          </a:prstGeom>
        </p:spPr>
        <p:txBody>
          <a:bodyPr anchor="ctr"/>
          <a:lstStyle>
            <a:lvl1pPr marL="0" indent="0" algn="ctr">
              <a:buNone/>
              <a:defRPr sz="1600" b="0" i="0" cap="all" baseline="0">
                <a:solidFill>
                  <a:schemeClr val="tx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7" name="Text Placeholder 2"/>
          <p:cNvSpPr>
            <a:spLocks noGrp="1"/>
          </p:cNvSpPr>
          <p:nvPr>
            <p:ph type="body" idx="15"/>
          </p:nvPr>
        </p:nvSpPr>
        <p:spPr>
          <a:xfrm>
            <a:off x="8409966" y="1702947"/>
            <a:ext cx="2765056" cy="655108"/>
          </a:xfrm>
          <a:prstGeom prst="rect">
            <a:avLst/>
          </a:prstGeom>
        </p:spPr>
        <p:txBody>
          <a:bodyPr anchor="ctr"/>
          <a:lstStyle>
            <a:lvl1pPr marL="0" indent="0" algn="ctr">
              <a:buNone/>
              <a:defRPr sz="1600" b="0" i="0" cap="all" baseline="0">
                <a:solidFill>
                  <a:schemeClr val="tx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Rounded Rectangle 47"/>
          <p:cNvSpPr/>
          <p:nvPr userDrawn="1"/>
        </p:nvSpPr>
        <p:spPr>
          <a:xfrm>
            <a:off x="121023" y="105324"/>
            <a:ext cx="11945470" cy="6629400"/>
          </a:xfrm>
          <a:prstGeom prst="roundRect">
            <a:avLst>
              <a:gd name="adj" fmla="val 2353"/>
            </a:avLst>
          </a:prstGeom>
          <a:noFill/>
          <a:ln w="3175">
            <a:solidFill>
              <a:schemeClr val="tx1">
                <a:lumMod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Hexagon 48"/>
          <p:cNvSpPr/>
          <p:nvPr userDrawn="1"/>
        </p:nvSpPr>
        <p:spPr>
          <a:xfrm>
            <a:off x="-171545" y="3106272"/>
            <a:ext cx="971384" cy="645456"/>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 name="Picture 49"/>
          <p:cNvPicPr>
            <a:picLocks noChangeAspect="1"/>
          </p:cNvPicPr>
          <p:nvPr userDrawn="1"/>
        </p:nvPicPr>
        <p:blipFill>
          <a:blip r:embed="rId2"/>
          <a:stretch>
            <a:fillRect/>
          </a:stretch>
        </p:blipFill>
        <p:spPr>
          <a:xfrm>
            <a:off x="259510" y="3247079"/>
            <a:ext cx="331927" cy="363843"/>
          </a:xfrm>
          <a:prstGeom prst="rect">
            <a:avLst/>
          </a:prstGeom>
        </p:spPr>
      </p:pic>
      <p:pic>
        <p:nvPicPr>
          <p:cNvPr id="54" name="Picture 53"/>
          <p:cNvPicPr>
            <a:picLocks noChangeAspect="1"/>
          </p:cNvPicPr>
          <p:nvPr userDrawn="1"/>
        </p:nvPicPr>
        <p:blipFill>
          <a:blip r:embed="rId3"/>
          <a:stretch>
            <a:fillRect/>
          </a:stretch>
        </p:blipFill>
        <p:spPr>
          <a:xfrm>
            <a:off x="2107278" y="3117585"/>
            <a:ext cx="585655" cy="585655"/>
          </a:xfrm>
          <a:prstGeom prst="rect">
            <a:avLst/>
          </a:prstGeom>
        </p:spPr>
      </p:pic>
      <p:pic>
        <p:nvPicPr>
          <p:cNvPr id="55" name="Picture 54"/>
          <p:cNvPicPr>
            <a:picLocks noChangeAspect="1"/>
          </p:cNvPicPr>
          <p:nvPr userDrawn="1"/>
        </p:nvPicPr>
        <p:blipFill>
          <a:blip r:embed="rId4"/>
          <a:stretch>
            <a:fillRect/>
          </a:stretch>
        </p:blipFill>
        <p:spPr>
          <a:xfrm>
            <a:off x="5883092" y="3101418"/>
            <a:ext cx="469992" cy="660227"/>
          </a:xfrm>
          <a:prstGeom prst="rect">
            <a:avLst/>
          </a:prstGeom>
        </p:spPr>
      </p:pic>
      <p:pic>
        <p:nvPicPr>
          <p:cNvPr id="56" name="Picture 55"/>
          <p:cNvPicPr>
            <a:picLocks noChangeAspect="1"/>
          </p:cNvPicPr>
          <p:nvPr userDrawn="1"/>
        </p:nvPicPr>
        <p:blipFill>
          <a:blip r:embed="rId5"/>
          <a:stretch>
            <a:fillRect/>
          </a:stretch>
        </p:blipFill>
        <p:spPr>
          <a:xfrm>
            <a:off x="9465267" y="3087008"/>
            <a:ext cx="637832" cy="637832"/>
          </a:xfrm>
          <a:prstGeom prst="rect">
            <a:avLst/>
          </a:prstGeom>
        </p:spPr>
      </p:pic>
    </p:spTree>
    <p:extLst>
      <p:ext uri="{BB962C8B-B14F-4D97-AF65-F5344CB8AC3E}">
        <p14:creationId xmlns:p14="http://schemas.microsoft.com/office/powerpoint/2010/main" val="122257512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oints_4">
    <p:bg>
      <p:bgPr>
        <a:solidFill>
          <a:srgbClr val="021F2D"/>
        </a:solidFill>
        <a:effectLst/>
      </p:bgPr>
    </p:bg>
    <p:spTree>
      <p:nvGrpSpPr>
        <p:cNvPr id="1" name=""/>
        <p:cNvGrpSpPr/>
        <p:nvPr/>
      </p:nvGrpSpPr>
      <p:grpSpPr>
        <a:xfrm>
          <a:off x="0" y="0"/>
          <a:ext cx="0" cy="0"/>
          <a:chOff x="0" y="0"/>
          <a:chExt cx="0" cy="0"/>
        </a:xfrm>
      </p:grpSpPr>
      <p:sp>
        <p:nvSpPr>
          <p:cNvPr id="13" name="Rounded Rectangle 12"/>
          <p:cNvSpPr/>
          <p:nvPr userDrawn="1"/>
        </p:nvSpPr>
        <p:spPr>
          <a:xfrm>
            <a:off x="123265" y="114300"/>
            <a:ext cx="11945470" cy="6629400"/>
          </a:xfrm>
          <a:prstGeom prst="roundRect">
            <a:avLst>
              <a:gd name="adj" fmla="val 2353"/>
            </a:avLst>
          </a:prstGeom>
          <a:noFill/>
          <a:ln w="3175">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Hexagon 14"/>
          <p:cNvSpPr/>
          <p:nvPr userDrawn="1"/>
        </p:nvSpPr>
        <p:spPr>
          <a:xfrm>
            <a:off x="-171545" y="3106272"/>
            <a:ext cx="971384" cy="645456"/>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p:cNvPicPr>
            <a:picLocks noChangeAspect="1"/>
          </p:cNvPicPr>
          <p:nvPr userDrawn="1"/>
        </p:nvPicPr>
        <p:blipFill>
          <a:blip r:embed="rId2"/>
          <a:stretch>
            <a:fillRect/>
          </a:stretch>
        </p:blipFill>
        <p:spPr>
          <a:xfrm>
            <a:off x="259510" y="3247079"/>
            <a:ext cx="331927" cy="363843"/>
          </a:xfrm>
          <a:prstGeom prst="rect">
            <a:avLst/>
          </a:prstGeom>
        </p:spPr>
      </p:pic>
      <p:cxnSp>
        <p:nvCxnSpPr>
          <p:cNvPr id="18" name="Straight Connector 17"/>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20" name="Hexagon 19"/>
          <p:cNvSpPr/>
          <p:nvPr/>
        </p:nvSpPr>
        <p:spPr>
          <a:xfrm>
            <a:off x="1356567"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Hexagon 27"/>
          <p:cNvSpPr/>
          <p:nvPr userDrawn="1"/>
        </p:nvSpPr>
        <p:spPr>
          <a:xfrm>
            <a:off x="5053061"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Hexagon 31"/>
          <p:cNvSpPr/>
          <p:nvPr userDrawn="1"/>
        </p:nvSpPr>
        <p:spPr>
          <a:xfrm>
            <a:off x="8749555" y="2529452"/>
            <a:ext cx="2085879" cy="1798171"/>
          </a:xfrm>
          <a:prstGeom prst="hexagon">
            <a:avLst/>
          </a:prstGeom>
          <a:solidFill>
            <a:srgbClr val="021F2D"/>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Text Placeholder 3"/>
          <p:cNvSpPr>
            <a:spLocks noGrp="1"/>
          </p:cNvSpPr>
          <p:nvPr>
            <p:ph type="body" sz="half" idx="2"/>
          </p:nvPr>
        </p:nvSpPr>
        <p:spPr>
          <a:xfrm>
            <a:off x="1210965" y="4679820"/>
            <a:ext cx="2330640" cy="1788759"/>
          </a:xfrm>
          <a:prstGeom prst="rect">
            <a:avLst/>
          </a:prstGeom>
        </p:spPr>
        <p:txBody>
          <a:bodyPr lIns="0" rIns="0"/>
          <a:lstStyle>
            <a:lvl1pPr marL="0" indent="0" algn="ctr">
              <a:buNone/>
              <a:defRPr sz="14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2" name="Text Placeholder 3"/>
          <p:cNvSpPr>
            <a:spLocks noGrp="1"/>
          </p:cNvSpPr>
          <p:nvPr>
            <p:ph type="body" sz="half" idx="10"/>
          </p:nvPr>
        </p:nvSpPr>
        <p:spPr>
          <a:xfrm>
            <a:off x="4942053" y="4679820"/>
            <a:ext cx="2368271" cy="1788759"/>
          </a:xfrm>
          <a:prstGeom prst="rect">
            <a:avLst/>
          </a:prstGeom>
        </p:spPr>
        <p:txBody>
          <a:bodyPr lIns="0" rIns="0"/>
          <a:lstStyle>
            <a:lvl1pPr marL="0" indent="0" algn="ctr">
              <a:buNone/>
              <a:defRPr sz="14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4" name="Text Placeholder 3"/>
          <p:cNvSpPr>
            <a:spLocks noGrp="1"/>
          </p:cNvSpPr>
          <p:nvPr>
            <p:ph type="body" sz="half" idx="11"/>
          </p:nvPr>
        </p:nvSpPr>
        <p:spPr>
          <a:xfrm>
            <a:off x="8559262" y="4679820"/>
            <a:ext cx="2330640" cy="1788759"/>
          </a:xfrm>
          <a:prstGeom prst="rect">
            <a:avLst/>
          </a:prstGeom>
        </p:spPr>
        <p:txBody>
          <a:bodyPr lIns="0" rIns="0"/>
          <a:lstStyle>
            <a:lvl1pPr marL="0" indent="0" algn="ctr">
              <a:buNone/>
              <a:defRPr sz="14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6" name="Picture Placeholder 2"/>
          <p:cNvSpPr>
            <a:spLocks noGrp="1"/>
          </p:cNvSpPr>
          <p:nvPr>
            <p:ph type="pic" idx="1" hasCustomPrompt="1"/>
          </p:nvPr>
        </p:nvSpPr>
        <p:spPr>
          <a:xfrm>
            <a:off x="1806349" y="2823882"/>
            <a:ext cx="1139870" cy="1210236"/>
          </a:xfrm>
          <a:prstGeom prst="rect">
            <a:avLst/>
          </a:prstGeom>
        </p:spPr>
        <p:txBody>
          <a:bodyPr anchor="b"/>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
        <p:nvSpPr>
          <p:cNvPr id="77" name="Picture Placeholder 2"/>
          <p:cNvSpPr>
            <a:spLocks noGrp="1"/>
          </p:cNvSpPr>
          <p:nvPr>
            <p:ph type="pic" idx="12" hasCustomPrompt="1"/>
          </p:nvPr>
        </p:nvSpPr>
        <p:spPr>
          <a:xfrm>
            <a:off x="5556253" y="2823882"/>
            <a:ext cx="1139870" cy="1210236"/>
          </a:xfrm>
          <a:prstGeom prst="rect">
            <a:avLst/>
          </a:prstGeom>
        </p:spPr>
        <p:txBody>
          <a:bodyPr anchor="b"/>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
        <p:nvSpPr>
          <p:cNvPr id="78" name="Picture Placeholder 2"/>
          <p:cNvSpPr>
            <a:spLocks noGrp="1"/>
          </p:cNvSpPr>
          <p:nvPr>
            <p:ph type="pic" idx="13" hasCustomPrompt="1"/>
          </p:nvPr>
        </p:nvSpPr>
        <p:spPr>
          <a:xfrm>
            <a:off x="9222559" y="2823882"/>
            <a:ext cx="1139870" cy="1210236"/>
          </a:xfrm>
          <a:prstGeom prst="rect">
            <a:avLst/>
          </a:prstGeom>
        </p:spPr>
        <p:txBody>
          <a:bodyPr anchor="b"/>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
        <p:nvSpPr>
          <p:cNvPr id="79"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80" name="Text Placeholder 2"/>
          <p:cNvSpPr>
            <a:spLocks noGrp="1"/>
          </p:cNvSpPr>
          <p:nvPr>
            <p:ph type="body" idx="14"/>
          </p:nvPr>
        </p:nvSpPr>
        <p:spPr>
          <a:xfrm>
            <a:off x="1016978" y="1702947"/>
            <a:ext cx="2765056" cy="655108"/>
          </a:xfrm>
          <a:prstGeom prst="rect">
            <a:avLst/>
          </a:prstGeom>
        </p:spPr>
        <p:txBody>
          <a:bodyPr anchor="ctr"/>
          <a:lstStyle>
            <a:lvl1pPr marL="0" indent="0" algn="ctr">
              <a:buNone/>
              <a:defRPr sz="1600" b="0" i="0" cap="all" baseline="0">
                <a:solidFill>
                  <a:schemeClr val="bg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1" name="Text Placeholder 2"/>
          <p:cNvSpPr>
            <a:spLocks noGrp="1"/>
          </p:cNvSpPr>
          <p:nvPr>
            <p:ph type="body" idx="15"/>
          </p:nvPr>
        </p:nvSpPr>
        <p:spPr>
          <a:xfrm>
            <a:off x="4713472" y="1702947"/>
            <a:ext cx="2765056" cy="655108"/>
          </a:xfrm>
          <a:prstGeom prst="rect">
            <a:avLst/>
          </a:prstGeom>
        </p:spPr>
        <p:txBody>
          <a:bodyPr anchor="ctr"/>
          <a:lstStyle>
            <a:lvl1pPr marL="0" indent="0" algn="ctr">
              <a:buNone/>
              <a:defRPr sz="1600" b="0" i="0" cap="all" baseline="0">
                <a:solidFill>
                  <a:schemeClr val="bg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2" name="Text Placeholder 2"/>
          <p:cNvSpPr>
            <a:spLocks noGrp="1"/>
          </p:cNvSpPr>
          <p:nvPr>
            <p:ph type="body" idx="16"/>
          </p:nvPr>
        </p:nvSpPr>
        <p:spPr>
          <a:xfrm>
            <a:off x="8409966" y="1702947"/>
            <a:ext cx="2765056" cy="655108"/>
          </a:xfrm>
          <a:prstGeom prst="rect">
            <a:avLst/>
          </a:prstGeom>
        </p:spPr>
        <p:txBody>
          <a:bodyPr anchor="ctr"/>
          <a:lstStyle>
            <a:lvl1pPr marL="0" indent="0" algn="ctr">
              <a:buNone/>
              <a:defRPr sz="1600" b="0" i="0" cap="all" baseline="0">
                <a:solidFill>
                  <a:schemeClr val="bg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13" name="Rounded Rectangle 12"/>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Hexagon 14"/>
          <p:cNvSpPr/>
          <p:nvPr userDrawn="1"/>
        </p:nvSpPr>
        <p:spPr>
          <a:xfrm>
            <a:off x="-171545" y="3106272"/>
            <a:ext cx="971384" cy="645456"/>
          </a:xfrm>
          <a:prstGeom prst="hexagon">
            <a:avLst/>
          </a:prstGeom>
          <a:solidFill>
            <a:srgbClr val="021F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p:cNvPicPr>
            <a:picLocks noChangeAspect="1"/>
          </p:cNvPicPr>
          <p:nvPr userDrawn="1"/>
        </p:nvPicPr>
        <p:blipFill>
          <a:blip r:embed="rId2"/>
          <a:stretch>
            <a:fillRect/>
          </a:stretch>
        </p:blipFill>
        <p:spPr>
          <a:xfrm>
            <a:off x="259510" y="3247079"/>
            <a:ext cx="331927" cy="363843"/>
          </a:xfrm>
          <a:prstGeom prst="rect">
            <a:avLst/>
          </a:prstGeom>
        </p:spPr>
      </p:pic>
      <p:cxnSp>
        <p:nvCxnSpPr>
          <p:cNvPr id="18" name="Straight Connector 17"/>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479727" y="2635625"/>
            <a:ext cx="1839560" cy="1585826"/>
            <a:chOff x="1356567" y="2529452"/>
            <a:chExt cx="2085879" cy="1798171"/>
          </a:xfrm>
        </p:grpSpPr>
        <p:sp>
          <p:nvSpPr>
            <p:cNvPr id="28" name="Hexagon 27"/>
            <p:cNvSpPr/>
            <p:nvPr/>
          </p:nvSpPr>
          <p:spPr>
            <a:xfrm>
              <a:off x="1356567" y="2529452"/>
              <a:ext cx="2085879" cy="1798171"/>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Группа 2070"/>
            <p:cNvGrpSpPr/>
            <p:nvPr/>
          </p:nvGrpSpPr>
          <p:grpSpPr>
            <a:xfrm>
              <a:off x="1972631" y="2906430"/>
              <a:ext cx="875646" cy="923410"/>
              <a:chOff x="3111500" y="3105152"/>
              <a:chExt cx="611188" cy="644526"/>
            </a:xfrm>
          </p:grpSpPr>
          <p:sp>
            <p:nvSpPr>
              <p:cNvPr id="31" name="Oval 6"/>
              <p:cNvSpPr>
                <a:spLocks noChangeArrowheads="1"/>
              </p:cNvSpPr>
              <p:nvPr/>
            </p:nvSpPr>
            <p:spPr bwMode="auto">
              <a:xfrm>
                <a:off x="3317875" y="3444877"/>
                <a:ext cx="93663" cy="96838"/>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2" name="Oval 7"/>
              <p:cNvSpPr>
                <a:spLocks noChangeArrowheads="1"/>
              </p:cNvSpPr>
              <p:nvPr/>
            </p:nvSpPr>
            <p:spPr bwMode="auto">
              <a:xfrm>
                <a:off x="3201988" y="3330577"/>
                <a:ext cx="325438" cy="325438"/>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3" name="Oval 8"/>
              <p:cNvSpPr>
                <a:spLocks noChangeArrowheads="1"/>
              </p:cNvSpPr>
              <p:nvPr/>
            </p:nvSpPr>
            <p:spPr bwMode="auto">
              <a:xfrm>
                <a:off x="3111500" y="3236915"/>
                <a:ext cx="509588" cy="512763"/>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4" name="Line 9"/>
              <p:cNvSpPr>
                <a:spLocks noChangeShapeType="1"/>
              </p:cNvSpPr>
              <p:nvPr/>
            </p:nvSpPr>
            <p:spPr bwMode="auto">
              <a:xfrm flipV="1">
                <a:off x="3392488" y="3184527"/>
                <a:ext cx="269875" cy="271463"/>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5" name="Line 10"/>
              <p:cNvSpPr>
                <a:spLocks noChangeShapeType="1"/>
              </p:cNvSpPr>
              <p:nvPr/>
            </p:nvSpPr>
            <p:spPr bwMode="auto">
              <a:xfrm>
                <a:off x="3568700" y="3195640"/>
                <a:ext cx="0" cy="8255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6" name="Line 11"/>
              <p:cNvSpPr>
                <a:spLocks noChangeShapeType="1"/>
              </p:cNvSpPr>
              <p:nvPr/>
            </p:nvSpPr>
            <p:spPr bwMode="auto">
              <a:xfrm>
                <a:off x="3598863" y="3165477"/>
                <a:ext cx="0" cy="8255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7" name="Line 12"/>
              <p:cNvSpPr>
                <a:spLocks noChangeShapeType="1"/>
              </p:cNvSpPr>
              <p:nvPr/>
            </p:nvSpPr>
            <p:spPr bwMode="auto">
              <a:xfrm>
                <a:off x="3629025" y="3135315"/>
                <a:ext cx="0" cy="8255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8" name="Line 13"/>
              <p:cNvSpPr>
                <a:spLocks noChangeShapeType="1"/>
              </p:cNvSpPr>
              <p:nvPr/>
            </p:nvSpPr>
            <p:spPr bwMode="auto">
              <a:xfrm>
                <a:off x="3659188" y="3105152"/>
                <a:ext cx="0" cy="8255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39" name="Line 14"/>
              <p:cNvSpPr>
                <a:spLocks noChangeShapeType="1"/>
              </p:cNvSpPr>
              <p:nvPr/>
            </p:nvSpPr>
            <p:spPr bwMode="auto">
              <a:xfrm>
                <a:off x="3568700" y="3278190"/>
                <a:ext cx="65088"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0" name="Line 15"/>
              <p:cNvSpPr>
                <a:spLocks noChangeShapeType="1"/>
              </p:cNvSpPr>
              <p:nvPr/>
            </p:nvSpPr>
            <p:spPr bwMode="auto">
              <a:xfrm>
                <a:off x="3598863" y="3248027"/>
                <a:ext cx="63500"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1" name="Line 16"/>
              <p:cNvSpPr>
                <a:spLocks noChangeShapeType="1"/>
              </p:cNvSpPr>
              <p:nvPr/>
            </p:nvSpPr>
            <p:spPr bwMode="auto">
              <a:xfrm>
                <a:off x="3629025" y="3221040"/>
                <a:ext cx="63500"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2" name="Line 17"/>
              <p:cNvSpPr>
                <a:spLocks noChangeShapeType="1"/>
              </p:cNvSpPr>
              <p:nvPr/>
            </p:nvSpPr>
            <p:spPr bwMode="auto">
              <a:xfrm>
                <a:off x="3659188" y="3190877"/>
                <a:ext cx="63500"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grpSp>
        <p:nvGrpSpPr>
          <p:cNvPr id="46" name="Group 45"/>
          <p:cNvGrpSpPr/>
          <p:nvPr/>
        </p:nvGrpSpPr>
        <p:grpSpPr>
          <a:xfrm>
            <a:off x="4217632" y="2635626"/>
            <a:ext cx="1839558" cy="1585824"/>
            <a:chOff x="5053061" y="2529452"/>
            <a:chExt cx="2085879" cy="1798171"/>
          </a:xfrm>
        </p:grpSpPr>
        <p:sp>
          <p:nvSpPr>
            <p:cNvPr id="47" name="Hexagon 46"/>
            <p:cNvSpPr/>
            <p:nvPr/>
          </p:nvSpPr>
          <p:spPr>
            <a:xfrm>
              <a:off x="5053061" y="2529452"/>
              <a:ext cx="2085879" cy="1798171"/>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Группа 2066"/>
            <p:cNvGrpSpPr/>
            <p:nvPr/>
          </p:nvGrpSpPr>
          <p:grpSpPr>
            <a:xfrm>
              <a:off x="5760480" y="2956299"/>
              <a:ext cx="633596" cy="826628"/>
              <a:chOff x="3529013" y="1444627"/>
              <a:chExt cx="442913" cy="577851"/>
            </a:xfrm>
          </p:grpSpPr>
          <p:sp>
            <p:nvSpPr>
              <p:cNvPr id="49" name="Oval 32"/>
              <p:cNvSpPr>
                <a:spLocks noChangeArrowheads="1"/>
              </p:cNvSpPr>
              <p:nvPr/>
            </p:nvSpPr>
            <p:spPr bwMode="auto">
              <a:xfrm>
                <a:off x="3529013" y="1585915"/>
                <a:ext cx="442913" cy="436563"/>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0" name="Line 33"/>
              <p:cNvSpPr>
                <a:spLocks noChangeShapeType="1"/>
              </p:cNvSpPr>
              <p:nvPr/>
            </p:nvSpPr>
            <p:spPr bwMode="auto">
              <a:xfrm flipH="1">
                <a:off x="3937001" y="1803402"/>
                <a:ext cx="34925"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1" name="Line 34"/>
              <p:cNvSpPr>
                <a:spLocks noChangeShapeType="1"/>
              </p:cNvSpPr>
              <p:nvPr/>
            </p:nvSpPr>
            <p:spPr bwMode="auto">
              <a:xfrm flipH="1">
                <a:off x="3529013" y="1803402"/>
                <a:ext cx="33338"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2" name="Line 35"/>
              <p:cNvSpPr>
                <a:spLocks noChangeShapeType="1"/>
              </p:cNvSpPr>
              <p:nvPr/>
            </p:nvSpPr>
            <p:spPr bwMode="auto">
              <a:xfrm flipV="1">
                <a:off x="3749676" y="1989140"/>
                <a:ext cx="0" cy="33338"/>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3" name="Line 36"/>
              <p:cNvSpPr>
                <a:spLocks noChangeShapeType="1"/>
              </p:cNvSpPr>
              <p:nvPr/>
            </p:nvSpPr>
            <p:spPr bwMode="auto">
              <a:xfrm flipV="1">
                <a:off x="3749676" y="1585915"/>
                <a:ext cx="0" cy="30163"/>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4" name="Oval 37"/>
              <p:cNvSpPr>
                <a:spLocks noChangeArrowheads="1"/>
              </p:cNvSpPr>
              <p:nvPr/>
            </p:nvSpPr>
            <p:spPr bwMode="auto">
              <a:xfrm>
                <a:off x="3721101" y="1776415"/>
                <a:ext cx="58738" cy="55563"/>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5" name="Line 38"/>
              <p:cNvSpPr>
                <a:spLocks noChangeShapeType="1"/>
              </p:cNvSpPr>
              <p:nvPr/>
            </p:nvSpPr>
            <p:spPr bwMode="auto">
              <a:xfrm flipV="1">
                <a:off x="3773488" y="1671640"/>
                <a:ext cx="107950" cy="109538"/>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6" name="Line 39"/>
              <p:cNvSpPr>
                <a:spLocks noChangeShapeType="1"/>
              </p:cNvSpPr>
              <p:nvPr/>
            </p:nvSpPr>
            <p:spPr bwMode="auto">
              <a:xfrm flipV="1">
                <a:off x="3697288" y="1825627"/>
                <a:ext cx="30163" cy="2540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7" name="Line 40"/>
              <p:cNvSpPr>
                <a:spLocks noChangeShapeType="1"/>
              </p:cNvSpPr>
              <p:nvPr/>
            </p:nvSpPr>
            <p:spPr bwMode="auto">
              <a:xfrm flipV="1">
                <a:off x="3749676" y="1533527"/>
                <a:ext cx="0" cy="52388"/>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8" name="Freeform 41"/>
              <p:cNvSpPr>
                <a:spLocks/>
              </p:cNvSpPr>
              <p:nvPr/>
            </p:nvSpPr>
            <p:spPr bwMode="auto">
              <a:xfrm>
                <a:off x="3675063" y="1444627"/>
                <a:ext cx="150813" cy="112713"/>
              </a:xfrm>
              <a:custGeom>
                <a:avLst/>
                <a:gdLst>
                  <a:gd name="T0" fmla="*/ 14 w 40"/>
                  <a:gd name="T1" fmla="*/ 30 h 30"/>
                  <a:gd name="T2" fmla="*/ 0 w 40"/>
                  <a:gd name="T3" fmla="*/ 15 h 30"/>
                  <a:gd name="T4" fmla="*/ 20 w 40"/>
                  <a:gd name="T5" fmla="*/ 0 h 30"/>
                  <a:gd name="T6" fmla="*/ 40 w 40"/>
                  <a:gd name="T7" fmla="*/ 15 h 30"/>
                  <a:gd name="T8" fmla="*/ 26 w 40"/>
                  <a:gd name="T9" fmla="*/ 30 h 30"/>
                </a:gdLst>
                <a:ahLst/>
                <a:cxnLst>
                  <a:cxn ang="0">
                    <a:pos x="T0" y="T1"/>
                  </a:cxn>
                  <a:cxn ang="0">
                    <a:pos x="T2" y="T3"/>
                  </a:cxn>
                  <a:cxn ang="0">
                    <a:pos x="T4" y="T5"/>
                  </a:cxn>
                  <a:cxn ang="0">
                    <a:pos x="T6" y="T7"/>
                  </a:cxn>
                  <a:cxn ang="0">
                    <a:pos x="T8" y="T9"/>
                  </a:cxn>
                </a:cxnLst>
                <a:rect l="0" t="0" r="r" b="b"/>
                <a:pathLst>
                  <a:path w="40" h="30">
                    <a:moveTo>
                      <a:pt x="14" y="30"/>
                    </a:moveTo>
                    <a:cubicBezTo>
                      <a:pt x="6" y="28"/>
                      <a:pt x="0" y="22"/>
                      <a:pt x="0" y="15"/>
                    </a:cubicBezTo>
                    <a:cubicBezTo>
                      <a:pt x="0" y="7"/>
                      <a:pt x="9" y="0"/>
                      <a:pt x="20" y="0"/>
                    </a:cubicBezTo>
                    <a:cubicBezTo>
                      <a:pt x="31" y="0"/>
                      <a:pt x="40" y="7"/>
                      <a:pt x="40" y="15"/>
                    </a:cubicBezTo>
                    <a:cubicBezTo>
                      <a:pt x="40" y="22"/>
                      <a:pt x="34" y="28"/>
                      <a:pt x="26" y="30"/>
                    </a:cubicBez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9" name="Oval 42"/>
              <p:cNvSpPr>
                <a:spLocks noChangeArrowheads="1"/>
              </p:cNvSpPr>
              <p:nvPr/>
            </p:nvSpPr>
            <p:spPr bwMode="auto">
              <a:xfrm>
                <a:off x="3529013" y="1585915"/>
                <a:ext cx="442913" cy="436563"/>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grpSp>
        <p:nvGrpSpPr>
          <p:cNvPr id="63" name="Group 62"/>
          <p:cNvGrpSpPr/>
          <p:nvPr/>
        </p:nvGrpSpPr>
        <p:grpSpPr>
          <a:xfrm>
            <a:off x="6855466" y="2635626"/>
            <a:ext cx="1839558" cy="1585824"/>
            <a:chOff x="8749555" y="2529452"/>
            <a:chExt cx="2085879" cy="1798171"/>
          </a:xfrm>
        </p:grpSpPr>
        <p:sp>
          <p:nvSpPr>
            <p:cNvPr id="64" name="Hexagon 63"/>
            <p:cNvSpPr/>
            <p:nvPr/>
          </p:nvSpPr>
          <p:spPr>
            <a:xfrm>
              <a:off x="8749555" y="2529452"/>
              <a:ext cx="2085879" cy="1798171"/>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5" name="Группа 50"/>
            <p:cNvGrpSpPr/>
            <p:nvPr/>
          </p:nvGrpSpPr>
          <p:grpSpPr>
            <a:xfrm>
              <a:off x="9378670" y="2985753"/>
              <a:ext cx="827648" cy="728824"/>
              <a:chOff x="817269" y="1350657"/>
              <a:chExt cx="695460" cy="612420"/>
            </a:xfrm>
          </p:grpSpPr>
          <p:sp>
            <p:nvSpPr>
              <p:cNvPr id="66" name="Rectangle 5"/>
              <p:cNvSpPr>
                <a:spLocks noChangeArrowheads="1"/>
              </p:cNvSpPr>
              <p:nvPr/>
            </p:nvSpPr>
            <p:spPr bwMode="auto">
              <a:xfrm>
                <a:off x="903769" y="1720877"/>
                <a:ext cx="93420" cy="242200"/>
              </a:xfrm>
              <a:prstGeom prst="rect">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7" name="Rectangle 6"/>
              <p:cNvSpPr>
                <a:spLocks noChangeArrowheads="1"/>
              </p:cNvSpPr>
              <p:nvPr/>
            </p:nvSpPr>
            <p:spPr bwMode="auto">
              <a:xfrm>
                <a:off x="1043323" y="1617077"/>
                <a:ext cx="92267" cy="346000"/>
              </a:xfrm>
              <a:prstGeom prst="rect">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8" name="Rectangle 7"/>
              <p:cNvSpPr>
                <a:spLocks noChangeArrowheads="1"/>
              </p:cNvSpPr>
              <p:nvPr/>
            </p:nvSpPr>
            <p:spPr bwMode="auto">
              <a:xfrm>
                <a:off x="1182876" y="1617077"/>
                <a:ext cx="92267" cy="346000"/>
              </a:xfrm>
              <a:prstGeom prst="rect">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9" name="Rectangle 8"/>
              <p:cNvSpPr>
                <a:spLocks noChangeArrowheads="1"/>
              </p:cNvSpPr>
              <p:nvPr/>
            </p:nvSpPr>
            <p:spPr bwMode="auto">
              <a:xfrm>
                <a:off x="1321276" y="1546724"/>
                <a:ext cx="93420" cy="416353"/>
              </a:xfrm>
              <a:prstGeom prst="rect">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70" name="Line 9"/>
              <p:cNvSpPr>
                <a:spLocks noChangeShapeType="1"/>
              </p:cNvSpPr>
              <p:nvPr/>
            </p:nvSpPr>
            <p:spPr bwMode="auto">
              <a:xfrm>
                <a:off x="817269" y="1963077"/>
                <a:ext cx="695460"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71" name="Freeform 15"/>
              <p:cNvSpPr>
                <a:spLocks/>
              </p:cNvSpPr>
              <p:nvPr/>
            </p:nvSpPr>
            <p:spPr bwMode="auto">
              <a:xfrm>
                <a:off x="839183" y="1361037"/>
                <a:ext cx="575513" cy="302173"/>
              </a:xfrm>
              <a:custGeom>
                <a:avLst/>
                <a:gdLst>
                  <a:gd name="T0" fmla="*/ 0 w 499"/>
                  <a:gd name="T1" fmla="*/ 262 h 262"/>
                  <a:gd name="T2" fmla="*/ 243 w 499"/>
                  <a:gd name="T3" fmla="*/ 95 h 262"/>
                  <a:gd name="T4" fmla="*/ 316 w 499"/>
                  <a:gd name="T5" fmla="*/ 128 h 262"/>
                  <a:gd name="T6" fmla="*/ 499 w 499"/>
                  <a:gd name="T7" fmla="*/ 0 h 262"/>
                </a:gdLst>
                <a:ahLst/>
                <a:cxnLst>
                  <a:cxn ang="0">
                    <a:pos x="T0" y="T1"/>
                  </a:cxn>
                  <a:cxn ang="0">
                    <a:pos x="T2" y="T3"/>
                  </a:cxn>
                  <a:cxn ang="0">
                    <a:pos x="T4" y="T5"/>
                  </a:cxn>
                  <a:cxn ang="0">
                    <a:pos x="T6" y="T7"/>
                  </a:cxn>
                </a:cxnLst>
                <a:rect l="0" t="0" r="r" b="b"/>
                <a:pathLst>
                  <a:path w="499" h="262">
                    <a:moveTo>
                      <a:pt x="0" y="262"/>
                    </a:moveTo>
                    <a:lnTo>
                      <a:pt x="243" y="95"/>
                    </a:lnTo>
                    <a:lnTo>
                      <a:pt x="316" y="128"/>
                    </a:lnTo>
                    <a:lnTo>
                      <a:pt x="499" y="0"/>
                    </a:ln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72" name="Freeform 16"/>
              <p:cNvSpPr>
                <a:spLocks/>
              </p:cNvSpPr>
              <p:nvPr/>
            </p:nvSpPr>
            <p:spPr bwMode="auto">
              <a:xfrm>
                <a:off x="1351263" y="1350657"/>
                <a:ext cx="63433" cy="76120"/>
              </a:xfrm>
              <a:custGeom>
                <a:avLst/>
                <a:gdLst>
                  <a:gd name="T0" fmla="*/ 0 w 55"/>
                  <a:gd name="T1" fmla="*/ 0 h 66"/>
                  <a:gd name="T2" fmla="*/ 55 w 55"/>
                  <a:gd name="T3" fmla="*/ 9 h 66"/>
                  <a:gd name="T4" fmla="*/ 45 w 55"/>
                  <a:gd name="T5" fmla="*/ 66 h 66"/>
                </a:gdLst>
                <a:ahLst/>
                <a:cxnLst>
                  <a:cxn ang="0">
                    <a:pos x="T0" y="T1"/>
                  </a:cxn>
                  <a:cxn ang="0">
                    <a:pos x="T2" y="T3"/>
                  </a:cxn>
                  <a:cxn ang="0">
                    <a:pos x="T4" y="T5"/>
                  </a:cxn>
                </a:cxnLst>
                <a:rect l="0" t="0" r="r" b="b"/>
                <a:pathLst>
                  <a:path w="55" h="66">
                    <a:moveTo>
                      <a:pt x="0" y="0"/>
                    </a:moveTo>
                    <a:lnTo>
                      <a:pt x="55" y="9"/>
                    </a:lnTo>
                    <a:lnTo>
                      <a:pt x="45" y="66"/>
                    </a:ln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grpSp>
      </p:grpSp>
      <p:sp>
        <p:nvSpPr>
          <p:cNvPr id="76" name="Hexagon 75"/>
          <p:cNvSpPr/>
          <p:nvPr/>
        </p:nvSpPr>
        <p:spPr>
          <a:xfrm>
            <a:off x="9410829"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 name="Группа 57"/>
          <p:cNvGrpSpPr/>
          <p:nvPr/>
        </p:nvGrpSpPr>
        <p:grpSpPr>
          <a:xfrm>
            <a:off x="10007990" y="3152383"/>
            <a:ext cx="645233" cy="517979"/>
            <a:chOff x="4795838" y="5351463"/>
            <a:chExt cx="571500" cy="458788"/>
          </a:xfrm>
        </p:grpSpPr>
        <p:sp>
          <p:nvSpPr>
            <p:cNvPr id="78" name="Oval 348"/>
            <p:cNvSpPr>
              <a:spLocks noChangeArrowheads="1"/>
            </p:cNvSpPr>
            <p:nvPr/>
          </p:nvSpPr>
          <p:spPr bwMode="auto">
            <a:xfrm>
              <a:off x="4795838" y="5648326"/>
              <a:ext cx="144463" cy="144463"/>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79" name="Rectangle 349"/>
            <p:cNvSpPr>
              <a:spLocks noChangeArrowheads="1"/>
            </p:cNvSpPr>
            <p:nvPr/>
          </p:nvSpPr>
          <p:spPr bwMode="auto">
            <a:xfrm>
              <a:off x="4795838" y="5568951"/>
              <a:ext cx="144463" cy="23813"/>
            </a:xfrm>
            <a:prstGeom prst="rect">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0" name="Freeform 350"/>
            <p:cNvSpPr>
              <a:spLocks/>
            </p:cNvSpPr>
            <p:nvPr/>
          </p:nvSpPr>
          <p:spPr bwMode="auto">
            <a:xfrm>
              <a:off x="4795838" y="5592763"/>
              <a:ext cx="31750" cy="66675"/>
            </a:xfrm>
            <a:custGeom>
              <a:avLst/>
              <a:gdLst>
                <a:gd name="T0" fmla="*/ 0 w 9"/>
                <a:gd name="T1" fmla="*/ 0 h 19"/>
                <a:gd name="T2" fmla="*/ 0 w 9"/>
                <a:gd name="T3" fmla="*/ 9 h 19"/>
                <a:gd name="T4" fmla="*/ 3 w 9"/>
                <a:gd name="T5" fmla="*/ 13 h 19"/>
                <a:gd name="T6" fmla="*/ 9 w 9"/>
                <a:gd name="T7" fmla="*/ 19 h 19"/>
              </a:gdLst>
              <a:ahLst/>
              <a:cxnLst>
                <a:cxn ang="0">
                  <a:pos x="T0" y="T1"/>
                </a:cxn>
                <a:cxn ang="0">
                  <a:pos x="T2" y="T3"/>
                </a:cxn>
                <a:cxn ang="0">
                  <a:pos x="T4" y="T5"/>
                </a:cxn>
                <a:cxn ang="0">
                  <a:pos x="T6" y="T7"/>
                </a:cxn>
              </a:cxnLst>
              <a:rect l="0" t="0" r="r" b="b"/>
              <a:pathLst>
                <a:path w="9" h="19">
                  <a:moveTo>
                    <a:pt x="0" y="0"/>
                  </a:moveTo>
                  <a:cubicBezTo>
                    <a:pt x="0" y="0"/>
                    <a:pt x="0" y="8"/>
                    <a:pt x="0" y="9"/>
                  </a:cubicBezTo>
                  <a:cubicBezTo>
                    <a:pt x="0" y="10"/>
                    <a:pt x="1" y="12"/>
                    <a:pt x="3" y="13"/>
                  </a:cubicBezTo>
                  <a:cubicBezTo>
                    <a:pt x="4" y="14"/>
                    <a:pt x="9" y="19"/>
                    <a:pt x="9" y="19"/>
                  </a:cubicBez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1" name="Freeform 351"/>
            <p:cNvSpPr>
              <a:spLocks/>
            </p:cNvSpPr>
            <p:nvPr/>
          </p:nvSpPr>
          <p:spPr bwMode="auto">
            <a:xfrm>
              <a:off x="4911725" y="5592763"/>
              <a:ext cx="28575" cy="66675"/>
            </a:xfrm>
            <a:custGeom>
              <a:avLst/>
              <a:gdLst>
                <a:gd name="T0" fmla="*/ 8 w 8"/>
                <a:gd name="T1" fmla="*/ 0 h 19"/>
                <a:gd name="T2" fmla="*/ 8 w 8"/>
                <a:gd name="T3" fmla="*/ 9 h 19"/>
                <a:gd name="T4" fmla="*/ 6 w 8"/>
                <a:gd name="T5" fmla="*/ 13 h 19"/>
                <a:gd name="T6" fmla="*/ 0 w 8"/>
                <a:gd name="T7" fmla="*/ 19 h 19"/>
              </a:gdLst>
              <a:ahLst/>
              <a:cxnLst>
                <a:cxn ang="0">
                  <a:pos x="T0" y="T1"/>
                </a:cxn>
                <a:cxn ang="0">
                  <a:pos x="T2" y="T3"/>
                </a:cxn>
                <a:cxn ang="0">
                  <a:pos x="T4" y="T5"/>
                </a:cxn>
                <a:cxn ang="0">
                  <a:pos x="T6" y="T7"/>
                </a:cxn>
              </a:cxnLst>
              <a:rect l="0" t="0" r="r" b="b"/>
              <a:pathLst>
                <a:path w="8" h="19">
                  <a:moveTo>
                    <a:pt x="8" y="0"/>
                  </a:moveTo>
                  <a:cubicBezTo>
                    <a:pt x="8" y="0"/>
                    <a:pt x="8" y="8"/>
                    <a:pt x="8" y="9"/>
                  </a:cubicBezTo>
                  <a:cubicBezTo>
                    <a:pt x="8" y="10"/>
                    <a:pt x="7" y="12"/>
                    <a:pt x="6" y="13"/>
                  </a:cubicBezTo>
                  <a:cubicBezTo>
                    <a:pt x="5" y="14"/>
                    <a:pt x="0" y="19"/>
                    <a:pt x="0" y="19"/>
                  </a:cubicBez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2" name="Line 352"/>
            <p:cNvSpPr>
              <a:spLocks noChangeShapeType="1"/>
            </p:cNvSpPr>
            <p:nvPr/>
          </p:nvSpPr>
          <p:spPr bwMode="auto">
            <a:xfrm>
              <a:off x="4848225" y="5592763"/>
              <a:ext cx="0" cy="55563"/>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3" name="Line 353"/>
            <p:cNvSpPr>
              <a:spLocks noChangeShapeType="1"/>
            </p:cNvSpPr>
            <p:nvPr/>
          </p:nvSpPr>
          <p:spPr bwMode="auto">
            <a:xfrm>
              <a:off x="4891088" y="5592763"/>
              <a:ext cx="0" cy="55563"/>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4" name="Oval 354"/>
            <p:cNvSpPr>
              <a:spLocks noChangeArrowheads="1"/>
            </p:cNvSpPr>
            <p:nvPr/>
          </p:nvSpPr>
          <p:spPr bwMode="auto">
            <a:xfrm>
              <a:off x="4827588" y="5676901"/>
              <a:ext cx="84138" cy="84138"/>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5" name="Oval 355"/>
            <p:cNvSpPr>
              <a:spLocks noChangeArrowheads="1"/>
            </p:cNvSpPr>
            <p:nvPr/>
          </p:nvSpPr>
          <p:spPr bwMode="auto">
            <a:xfrm>
              <a:off x="5059363" y="5613401"/>
              <a:ext cx="192088" cy="196850"/>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6" name="Oval 356"/>
            <p:cNvSpPr>
              <a:spLocks noChangeArrowheads="1"/>
            </p:cNvSpPr>
            <p:nvPr/>
          </p:nvSpPr>
          <p:spPr bwMode="auto">
            <a:xfrm>
              <a:off x="5091113" y="5645151"/>
              <a:ext cx="133350" cy="133350"/>
            </a:xfrm>
            <a:prstGeom prst="ellipse">
              <a:avLst/>
            </a:pr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7" name="Freeform 357"/>
            <p:cNvSpPr>
              <a:spLocks/>
            </p:cNvSpPr>
            <p:nvPr/>
          </p:nvSpPr>
          <p:spPr bwMode="auto">
            <a:xfrm>
              <a:off x="5143500" y="5351463"/>
              <a:ext cx="223838" cy="276225"/>
            </a:xfrm>
            <a:custGeom>
              <a:avLst/>
              <a:gdLst>
                <a:gd name="T0" fmla="*/ 42 w 141"/>
                <a:gd name="T1" fmla="*/ 174 h 174"/>
                <a:gd name="T2" fmla="*/ 141 w 141"/>
                <a:gd name="T3" fmla="*/ 39 h 174"/>
                <a:gd name="T4" fmla="*/ 113 w 141"/>
                <a:gd name="T5" fmla="*/ 0 h 174"/>
                <a:gd name="T6" fmla="*/ 0 w 141"/>
                <a:gd name="T7" fmla="*/ 165 h 174"/>
              </a:gdLst>
              <a:ahLst/>
              <a:cxnLst>
                <a:cxn ang="0">
                  <a:pos x="T0" y="T1"/>
                </a:cxn>
                <a:cxn ang="0">
                  <a:pos x="T2" y="T3"/>
                </a:cxn>
                <a:cxn ang="0">
                  <a:pos x="T4" y="T5"/>
                </a:cxn>
                <a:cxn ang="0">
                  <a:pos x="T6" y="T7"/>
                </a:cxn>
              </a:cxnLst>
              <a:rect l="0" t="0" r="r" b="b"/>
              <a:pathLst>
                <a:path w="141" h="174">
                  <a:moveTo>
                    <a:pt x="42" y="174"/>
                  </a:moveTo>
                  <a:lnTo>
                    <a:pt x="141" y="39"/>
                  </a:lnTo>
                  <a:lnTo>
                    <a:pt x="113" y="0"/>
                  </a:lnTo>
                  <a:lnTo>
                    <a:pt x="0" y="165"/>
                  </a:ln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8" name="Freeform 358"/>
            <p:cNvSpPr>
              <a:spLocks/>
            </p:cNvSpPr>
            <p:nvPr/>
          </p:nvSpPr>
          <p:spPr bwMode="auto">
            <a:xfrm>
              <a:off x="4943475" y="5351463"/>
              <a:ext cx="214313" cy="276225"/>
            </a:xfrm>
            <a:custGeom>
              <a:avLst/>
              <a:gdLst>
                <a:gd name="T0" fmla="*/ 99 w 135"/>
                <a:gd name="T1" fmla="*/ 174 h 174"/>
                <a:gd name="T2" fmla="*/ 0 w 135"/>
                <a:gd name="T3" fmla="*/ 39 h 174"/>
                <a:gd name="T4" fmla="*/ 31 w 135"/>
                <a:gd name="T5" fmla="*/ 0 h 174"/>
                <a:gd name="T6" fmla="*/ 135 w 135"/>
                <a:gd name="T7" fmla="*/ 150 h 174"/>
              </a:gdLst>
              <a:ahLst/>
              <a:cxnLst>
                <a:cxn ang="0">
                  <a:pos x="T0" y="T1"/>
                </a:cxn>
                <a:cxn ang="0">
                  <a:pos x="T2" y="T3"/>
                </a:cxn>
                <a:cxn ang="0">
                  <a:pos x="T4" y="T5"/>
                </a:cxn>
                <a:cxn ang="0">
                  <a:pos x="T6" y="T7"/>
                </a:cxn>
              </a:cxnLst>
              <a:rect l="0" t="0" r="r" b="b"/>
              <a:pathLst>
                <a:path w="135" h="174">
                  <a:moveTo>
                    <a:pt x="99" y="174"/>
                  </a:moveTo>
                  <a:lnTo>
                    <a:pt x="0" y="39"/>
                  </a:lnTo>
                  <a:lnTo>
                    <a:pt x="31" y="0"/>
                  </a:lnTo>
                  <a:lnTo>
                    <a:pt x="135" y="150"/>
                  </a:lnTo>
                </a:path>
              </a:pathLst>
            </a:custGeom>
            <a:noFill/>
            <a:ln w="12700" cap="rnd">
              <a:solidFill>
                <a:srgbClr val="65C5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9" name="Line 359"/>
            <p:cNvSpPr>
              <a:spLocks noChangeShapeType="1"/>
            </p:cNvSpPr>
            <p:nvPr/>
          </p:nvSpPr>
          <p:spPr bwMode="auto">
            <a:xfrm flipH="1">
              <a:off x="5038725" y="5418138"/>
              <a:ext cx="238125"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90" name="Line 360"/>
            <p:cNvSpPr>
              <a:spLocks noChangeShapeType="1"/>
            </p:cNvSpPr>
            <p:nvPr/>
          </p:nvSpPr>
          <p:spPr bwMode="auto">
            <a:xfrm>
              <a:off x="4992688" y="5351463"/>
              <a:ext cx="325438" cy="0"/>
            </a:xfrm>
            <a:prstGeom prst="line">
              <a:avLst/>
            </a:prstGeom>
            <a:noFill/>
            <a:ln w="12700" cap="rnd">
              <a:solidFill>
                <a:srgbClr val="65C5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uk-UA" dirty="0"/>
            </a:p>
          </p:txBody>
        </p:sp>
      </p:grpSp>
      <p:sp>
        <p:nvSpPr>
          <p:cNvPr id="92" name="Title 1"/>
          <p:cNvSpPr>
            <a:spLocks noGrp="1"/>
          </p:cNvSpPr>
          <p:nvPr userDrawn="1">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94" name="Text Placeholder 3"/>
          <p:cNvSpPr>
            <a:spLocks noGrp="1"/>
          </p:cNvSpPr>
          <p:nvPr userDrawn="1">
            <p:ph type="body" sz="half" idx="2"/>
          </p:nvPr>
        </p:nvSpPr>
        <p:spPr>
          <a:xfrm>
            <a:off x="151182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6" name="Text Placeholder 3"/>
          <p:cNvSpPr>
            <a:spLocks noGrp="1"/>
          </p:cNvSpPr>
          <p:nvPr>
            <p:ph type="body" sz="half" idx="10"/>
          </p:nvPr>
        </p:nvSpPr>
        <p:spPr>
          <a:xfrm>
            <a:off x="427697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8" name="Text Placeholder 3"/>
          <p:cNvSpPr>
            <a:spLocks noGrp="1"/>
          </p:cNvSpPr>
          <p:nvPr>
            <p:ph type="body" sz="half" idx="11"/>
          </p:nvPr>
        </p:nvSpPr>
        <p:spPr>
          <a:xfrm>
            <a:off x="6908157"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0" name="Text Placeholder 3"/>
          <p:cNvSpPr>
            <a:spLocks noGrp="1"/>
          </p:cNvSpPr>
          <p:nvPr>
            <p:ph type="body" sz="half" idx="12"/>
          </p:nvPr>
        </p:nvSpPr>
        <p:spPr>
          <a:xfrm>
            <a:off x="9474090"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1" name="Text Placeholder 2"/>
          <p:cNvSpPr>
            <a:spLocks noGrp="1"/>
          </p:cNvSpPr>
          <p:nvPr>
            <p:ph type="body" idx="13"/>
          </p:nvPr>
        </p:nvSpPr>
        <p:spPr>
          <a:xfrm>
            <a:off x="1232491"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2" name="Text Placeholder 2"/>
          <p:cNvSpPr>
            <a:spLocks noGrp="1"/>
          </p:cNvSpPr>
          <p:nvPr>
            <p:ph type="body" idx="14"/>
          </p:nvPr>
        </p:nvSpPr>
        <p:spPr>
          <a:xfrm>
            <a:off x="397610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3" name="Text Placeholder 2"/>
          <p:cNvSpPr>
            <a:spLocks noGrp="1"/>
          </p:cNvSpPr>
          <p:nvPr>
            <p:ph type="body" idx="15"/>
          </p:nvPr>
        </p:nvSpPr>
        <p:spPr>
          <a:xfrm>
            <a:off x="6591506"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4" name="Text Placeholder 2"/>
          <p:cNvSpPr>
            <a:spLocks noGrp="1"/>
          </p:cNvSpPr>
          <p:nvPr>
            <p:ph type="body" idx="16"/>
          </p:nvPr>
        </p:nvSpPr>
        <p:spPr>
          <a:xfrm>
            <a:off x="918681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oints_2">
    <p:spTree>
      <p:nvGrpSpPr>
        <p:cNvPr id="1" name=""/>
        <p:cNvGrpSpPr/>
        <p:nvPr/>
      </p:nvGrpSpPr>
      <p:grpSpPr>
        <a:xfrm>
          <a:off x="0" y="0"/>
          <a:ext cx="0" cy="0"/>
          <a:chOff x="0" y="0"/>
          <a:chExt cx="0" cy="0"/>
        </a:xfrm>
      </p:grpSpPr>
      <p:sp>
        <p:nvSpPr>
          <p:cNvPr id="3" name="Rounded Rectangle 2"/>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Hexagon 3"/>
          <p:cNvSpPr/>
          <p:nvPr userDrawn="1"/>
        </p:nvSpPr>
        <p:spPr>
          <a:xfrm>
            <a:off x="-171545" y="3106272"/>
            <a:ext cx="971384" cy="645456"/>
          </a:xfrm>
          <a:prstGeom prst="hexagon">
            <a:avLst/>
          </a:prstGeom>
          <a:solidFill>
            <a:srgbClr val="021F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userDrawn="1"/>
        </p:nvPicPr>
        <p:blipFill>
          <a:blip r:embed="rId2"/>
          <a:stretch>
            <a:fillRect/>
          </a:stretch>
        </p:blipFill>
        <p:spPr>
          <a:xfrm>
            <a:off x="259510" y="3247079"/>
            <a:ext cx="331927" cy="363843"/>
          </a:xfrm>
          <a:prstGeom prst="rect">
            <a:avLst/>
          </a:prstGeom>
        </p:spPr>
      </p:pic>
      <p:cxnSp>
        <p:nvCxnSpPr>
          <p:cNvPr id="6" name="Straight Connector 5"/>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8" name="Hexagon 7"/>
          <p:cNvSpPr/>
          <p:nvPr userDrawn="1"/>
        </p:nvSpPr>
        <p:spPr>
          <a:xfrm>
            <a:off x="1479728" y="2635626"/>
            <a:ext cx="1839562" cy="1585827"/>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Hexagon 22"/>
          <p:cNvSpPr/>
          <p:nvPr/>
        </p:nvSpPr>
        <p:spPr>
          <a:xfrm>
            <a:off x="4217632"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Hexagon 36"/>
          <p:cNvSpPr/>
          <p:nvPr/>
        </p:nvSpPr>
        <p:spPr>
          <a:xfrm>
            <a:off x="6855466"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Hexagon 45"/>
          <p:cNvSpPr/>
          <p:nvPr userDrawn="1"/>
        </p:nvSpPr>
        <p:spPr>
          <a:xfrm>
            <a:off x="9410829"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62" name="Text Placeholder 3"/>
          <p:cNvSpPr>
            <a:spLocks noGrp="1"/>
          </p:cNvSpPr>
          <p:nvPr>
            <p:ph type="body" sz="half" idx="2"/>
          </p:nvPr>
        </p:nvSpPr>
        <p:spPr>
          <a:xfrm>
            <a:off x="151182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3" name="Text Placeholder 3"/>
          <p:cNvSpPr>
            <a:spLocks noGrp="1"/>
          </p:cNvSpPr>
          <p:nvPr>
            <p:ph type="body" sz="half" idx="10"/>
          </p:nvPr>
        </p:nvSpPr>
        <p:spPr>
          <a:xfrm>
            <a:off x="427697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4" name="Text Placeholder 3"/>
          <p:cNvSpPr>
            <a:spLocks noGrp="1"/>
          </p:cNvSpPr>
          <p:nvPr>
            <p:ph type="body" sz="half" idx="11"/>
          </p:nvPr>
        </p:nvSpPr>
        <p:spPr>
          <a:xfrm>
            <a:off x="6908157"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5" name="Text Placeholder 3"/>
          <p:cNvSpPr>
            <a:spLocks noGrp="1"/>
          </p:cNvSpPr>
          <p:nvPr>
            <p:ph type="body" sz="half" idx="12"/>
          </p:nvPr>
        </p:nvSpPr>
        <p:spPr>
          <a:xfrm>
            <a:off x="9474090"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6" name="Text Placeholder 2"/>
          <p:cNvSpPr>
            <a:spLocks noGrp="1"/>
          </p:cNvSpPr>
          <p:nvPr>
            <p:ph type="body" idx="13"/>
          </p:nvPr>
        </p:nvSpPr>
        <p:spPr>
          <a:xfrm>
            <a:off x="1232491"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7" name="Text Placeholder 2"/>
          <p:cNvSpPr>
            <a:spLocks noGrp="1"/>
          </p:cNvSpPr>
          <p:nvPr>
            <p:ph type="body" idx="14"/>
          </p:nvPr>
        </p:nvSpPr>
        <p:spPr>
          <a:xfrm>
            <a:off x="397610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8" name="Text Placeholder 2"/>
          <p:cNvSpPr>
            <a:spLocks noGrp="1"/>
          </p:cNvSpPr>
          <p:nvPr>
            <p:ph type="body" idx="15"/>
          </p:nvPr>
        </p:nvSpPr>
        <p:spPr>
          <a:xfrm>
            <a:off x="6591506"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9" name="Text Placeholder 2"/>
          <p:cNvSpPr>
            <a:spLocks noGrp="1"/>
          </p:cNvSpPr>
          <p:nvPr>
            <p:ph type="body" idx="16"/>
          </p:nvPr>
        </p:nvSpPr>
        <p:spPr>
          <a:xfrm>
            <a:off x="918681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3" name="Picture 72"/>
          <p:cNvPicPr>
            <a:picLocks noChangeAspect="1"/>
          </p:cNvPicPr>
          <p:nvPr userDrawn="1"/>
        </p:nvPicPr>
        <p:blipFill>
          <a:blip r:embed="rId3"/>
          <a:stretch>
            <a:fillRect/>
          </a:stretch>
        </p:blipFill>
        <p:spPr>
          <a:xfrm>
            <a:off x="7573523" y="3103009"/>
            <a:ext cx="433878" cy="595321"/>
          </a:xfrm>
          <a:prstGeom prst="rect">
            <a:avLst/>
          </a:prstGeom>
        </p:spPr>
      </p:pic>
      <p:pic>
        <p:nvPicPr>
          <p:cNvPr id="74" name="Picture 73"/>
          <p:cNvPicPr>
            <a:picLocks noChangeAspect="1"/>
          </p:cNvPicPr>
          <p:nvPr userDrawn="1"/>
        </p:nvPicPr>
        <p:blipFill>
          <a:blip r:embed="rId4"/>
          <a:stretch>
            <a:fillRect/>
          </a:stretch>
        </p:blipFill>
        <p:spPr>
          <a:xfrm>
            <a:off x="4796381" y="3136629"/>
            <a:ext cx="665930" cy="507913"/>
          </a:xfrm>
          <a:prstGeom prst="rect">
            <a:avLst/>
          </a:prstGeom>
        </p:spPr>
      </p:pic>
      <p:pic>
        <p:nvPicPr>
          <p:cNvPr id="75" name="Picture 74"/>
          <p:cNvPicPr>
            <a:picLocks noChangeAspect="1"/>
          </p:cNvPicPr>
          <p:nvPr userDrawn="1"/>
        </p:nvPicPr>
        <p:blipFill>
          <a:blip r:embed="rId5"/>
          <a:stretch>
            <a:fillRect/>
          </a:stretch>
        </p:blipFill>
        <p:spPr>
          <a:xfrm>
            <a:off x="2045031" y="3098086"/>
            <a:ext cx="671276" cy="580256"/>
          </a:xfrm>
          <a:prstGeom prst="rect">
            <a:avLst/>
          </a:prstGeom>
        </p:spPr>
      </p:pic>
      <p:pic>
        <p:nvPicPr>
          <p:cNvPr id="76" name="Picture 75"/>
          <p:cNvPicPr>
            <a:picLocks noChangeAspect="1"/>
          </p:cNvPicPr>
          <p:nvPr userDrawn="1"/>
        </p:nvPicPr>
        <p:blipFill>
          <a:blip r:embed="rId6"/>
          <a:stretch>
            <a:fillRect/>
          </a:stretch>
        </p:blipFill>
        <p:spPr>
          <a:xfrm>
            <a:off x="9977344" y="3139429"/>
            <a:ext cx="749300" cy="469900"/>
          </a:xfrm>
          <a:prstGeom prst="rect">
            <a:avLst/>
          </a:prstGeom>
        </p:spPr>
      </p:pic>
    </p:spTree>
    <p:extLst>
      <p:ext uri="{BB962C8B-B14F-4D97-AF65-F5344CB8AC3E}">
        <p14:creationId xmlns:p14="http://schemas.microsoft.com/office/powerpoint/2010/main" val="523234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oints_3">
    <p:spTree>
      <p:nvGrpSpPr>
        <p:cNvPr id="1" name=""/>
        <p:cNvGrpSpPr/>
        <p:nvPr/>
      </p:nvGrpSpPr>
      <p:grpSpPr>
        <a:xfrm>
          <a:off x="0" y="0"/>
          <a:ext cx="0" cy="0"/>
          <a:chOff x="0" y="0"/>
          <a:chExt cx="0" cy="0"/>
        </a:xfrm>
      </p:grpSpPr>
      <p:sp>
        <p:nvSpPr>
          <p:cNvPr id="3" name="Rounded Rectangle 2"/>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Hexagon 3"/>
          <p:cNvSpPr/>
          <p:nvPr userDrawn="1"/>
        </p:nvSpPr>
        <p:spPr>
          <a:xfrm>
            <a:off x="-171545" y="3106272"/>
            <a:ext cx="971384" cy="645456"/>
          </a:xfrm>
          <a:prstGeom prst="hexagon">
            <a:avLst/>
          </a:prstGeom>
          <a:solidFill>
            <a:srgbClr val="021F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userDrawn="1"/>
        </p:nvPicPr>
        <p:blipFill>
          <a:blip r:embed="rId2"/>
          <a:stretch>
            <a:fillRect/>
          </a:stretch>
        </p:blipFill>
        <p:spPr>
          <a:xfrm>
            <a:off x="259510" y="3247079"/>
            <a:ext cx="331927" cy="363843"/>
          </a:xfrm>
          <a:prstGeom prst="rect">
            <a:avLst/>
          </a:prstGeom>
        </p:spPr>
      </p:pic>
      <p:cxnSp>
        <p:nvCxnSpPr>
          <p:cNvPr id="6" name="Straight Connector 5"/>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7" name="Hexagon 6"/>
          <p:cNvSpPr/>
          <p:nvPr userDrawn="1"/>
        </p:nvSpPr>
        <p:spPr>
          <a:xfrm>
            <a:off x="1479728" y="2635626"/>
            <a:ext cx="1839562" cy="1585827"/>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Hexagon 7"/>
          <p:cNvSpPr/>
          <p:nvPr userDrawn="1"/>
        </p:nvSpPr>
        <p:spPr>
          <a:xfrm>
            <a:off x="4217632"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Hexagon 8"/>
          <p:cNvSpPr/>
          <p:nvPr userDrawn="1"/>
        </p:nvSpPr>
        <p:spPr>
          <a:xfrm>
            <a:off x="6855466"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Hexagon 9"/>
          <p:cNvSpPr/>
          <p:nvPr userDrawn="1"/>
        </p:nvSpPr>
        <p:spPr>
          <a:xfrm>
            <a:off x="9410829"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12" name="Text Placeholder 3"/>
          <p:cNvSpPr>
            <a:spLocks noGrp="1"/>
          </p:cNvSpPr>
          <p:nvPr>
            <p:ph type="body" sz="half" idx="2"/>
          </p:nvPr>
        </p:nvSpPr>
        <p:spPr>
          <a:xfrm>
            <a:off x="151182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p:cNvSpPr>
            <a:spLocks noGrp="1"/>
          </p:cNvSpPr>
          <p:nvPr>
            <p:ph type="body" sz="half" idx="10"/>
          </p:nvPr>
        </p:nvSpPr>
        <p:spPr>
          <a:xfrm>
            <a:off x="427697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p:cNvSpPr>
            <a:spLocks noGrp="1"/>
          </p:cNvSpPr>
          <p:nvPr>
            <p:ph type="body" sz="half" idx="11"/>
          </p:nvPr>
        </p:nvSpPr>
        <p:spPr>
          <a:xfrm>
            <a:off x="6908157"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p:cNvSpPr>
            <a:spLocks noGrp="1"/>
          </p:cNvSpPr>
          <p:nvPr>
            <p:ph type="body" sz="half" idx="12"/>
          </p:nvPr>
        </p:nvSpPr>
        <p:spPr>
          <a:xfrm>
            <a:off x="9474090"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2"/>
          <p:cNvSpPr>
            <a:spLocks noGrp="1"/>
          </p:cNvSpPr>
          <p:nvPr>
            <p:ph type="body" idx="13"/>
          </p:nvPr>
        </p:nvSpPr>
        <p:spPr>
          <a:xfrm>
            <a:off x="1232491"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2"/>
          <p:cNvSpPr>
            <a:spLocks noGrp="1"/>
          </p:cNvSpPr>
          <p:nvPr>
            <p:ph type="body" idx="14"/>
          </p:nvPr>
        </p:nvSpPr>
        <p:spPr>
          <a:xfrm>
            <a:off x="397610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p:cNvSpPr>
            <a:spLocks noGrp="1"/>
          </p:cNvSpPr>
          <p:nvPr>
            <p:ph type="body" idx="15"/>
          </p:nvPr>
        </p:nvSpPr>
        <p:spPr>
          <a:xfrm>
            <a:off x="6591506"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p:cNvSpPr>
            <a:spLocks noGrp="1"/>
          </p:cNvSpPr>
          <p:nvPr>
            <p:ph type="body" idx="16"/>
          </p:nvPr>
        </p:nvSpPr>
        <p:spPr>
          <a:xfrm>
            <a:off x="918681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5" name="Picture 24"/>
          <p:cNvPicPr>
            <a:picLocks noChangeAspect="1"/>
          </p:cNvPicPr>
          <p:nvPr userDrawn="1"/>
        </p:nvPicPr>
        <p:blipFill>
          <a:blip r:embed="rId3"/>
          <a:stretch>
            <a:fillRect/>
          </a:stretch>
        </p:blipFill>
        <p:spPr>
          <a:xfrm>
            <a:off x="2037559" y="3027828"/>
            <a:ext cx="723900" cy="723900"/>
          </a:xfrm>
          <a:prstGeom prst="rect">
            <a:avLst/>
          </a:prstGeom>
        </p:spPr>
      </p:pic>
      <p:pic>
        <p:nvPicPr>
          <p:cNvPr id="26" name="Picture 25"/>
          <p:cNvPicPr>
            <a:picLocks noChangeAspect="1"/>
          </p:cNvPicPr>
          <p:nvPr userDrawn="1"/>
        </p:nvPicPr>
        <p:blipFill>
          <a:blip r:embed="rId4"/>
          <a:stretch>
            <a:fillRect/>
          </a:stretch>
        </p:blipFill>
        <p:spPr>
          <a:xfrm>
            <a:off x="4891672" y="3053888"/>
            <a:ext cx="469900" cy="749300"/>
          </a:xfrm>
          <a:prstGeom prst="rect">
            <a:avLst/>
          </a:prstGeom>
        </p:spPr>
      </p:pic>
      <p:pic>
        <p:nvPicPr>
          <p:cNvPr id="27" name="Picture 26"/>
          <p:cNvPicPr>
            <a:picLocks noChangeAspect="1"/>
          </p:cNvPicPr>
          <p:nvPr userDrawn="1"/>
        </p:nvPicPr>
        <p:blipFill>
          <a:blip r:embed="rId5"/>
          <a:stretch>
            <a:fillRect/>
          </a:stretch>
        </p:blipFill>
        <p:spPr>
          <a:xfrm>
            <a:off x="7450633" y="3152215"/>
            <a:ext cx="657946" cy="563954"/>
          </a:xfrm>
          <a:prstGeom prst="rect">
            <a:avLst/>
          </a:prstGeom>
        </p:spPr>
      </p:pic>
      <p:pic>
        <p:nvPicPr>
          <p:cNvPr id="28" name="Picture 27"/>
          <p:cNvPicPr>
            <a:picLocks noChangeAspect="1"/>
          </p:cNvPicPr>
          <p:nvPr userDrawn="1"/>
        </p:nvPicPr>
        <p:blipFill>
          <a:blip r:embed="rId6"/>
          <a:stretch>
            <a:fillRect/>
          </a:stretch>
        </p:blipFill>
        <p:spPr>
          <a:xfrm>
            <a:off x="10040097" y="3106272"/>
            <a:ext cx="663761" cy="663761"/>
          </a:xfrm>
          <a:prstGeom prst="rect">
            <a:avLst/>
          </a:prstGeom>
        </p:spPr>
      </p:pic>
    </p:spTree>
    <p:extLst>
      <p:ext uri="{BB962C8B-B14F-4D97-AF65-F5344CB8AC3E}">
        <p14:creationId xmlns:p14="http://schemas.microsoft.com/office/powerpoint/2010/main" val="1940057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oints_4">
    <p:spTree>
      <p:nvGrpSpPr>
        <p:cNvPr id="1" name=""/>
        <p:cNvGrpSpPr/>
        <p:nvPr/>
      </p:nvGrpSpPr>
      <p:grpSpPr>
        <a:xfrm>
          <a:off x="0" y="0"/>
          <a:ext cx="0" cy="0"/>
          <a:chOff x="0" y="0"/>
          <a:chExt cx="0" cy="0"/>
        </a:xfrm>
      </p:grpSpPr>
      <p:sp>
        <p:nvSpPr>
          <p:cNvPr id="13" name="Rounded Rectangle 12"/>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Hexagon 14"/>
          <p:cNvSpPr/>
          <p:nvPr userDrawn="1"/>
        </p:nvSpPr>
        <p:spPr>
          <a:xfrm>
            <a:off x="-171545" y="3106272"/>
            <a:ext cx="971384" cy="645456"/>
          </a:xfrm>
          <a:prstGeom prst="hexagon">
            <a:avLst/>
          </a:prstGeom>
          <a:solidFill>
            <a:srgbClr val="021F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p:cNvPicPr>
            <a:picLocks noChangeAspect="1"/>
          </p:cNvPicPr>
          <p:nvPr userDrawn="1"/>
        </p:nvPicPr>
        <p:blipFill>
          <a:blip r:embed="rId2"/>
          <a:stretch>
            <a:fillRect/>
          </a:stretch>
        </p:blipFill>
        <p:spPr>
          <a:xfrm>
            <a:off x="259510" y="3247079"/>
            <a:ext cx="331927" cy="363843"/>
          </a:xfrm>
          <a:prstGeom prst="rect">
            <a:avLst/>
          </a:prstGeom>
        </p:spPr>
      </p:pic>
      <p:cxnSp>
        <p:nvCxnSpPr>
          <p:cNvPr id="18" name="Straight Connector 17"/>
          <p:cNvCxnSpPr/>
          <p:nvPr userDrawn="1"/>
        </p:nvCxnSpPr>
        <p:spPr>
          <a:xfrm>
            <a:off x="799839" y="3428538"/>
            <a:ext cx="11392161" cy="0"/>
          </a:xfrm>
          <a:prstGeom prst="line">
            <a:avLst/>
          </a:prstGeom>
          <a:ln w="3175" cap="rnd">
            <a:solidFill>
              <a:srgbClr val="65C5F0"/>
            </a:solidFill>
            <a:round/>
          </a:ln>
        </p:spPr>
        <p:style>
          <a:lnRef idx="1">
            <a:schemeClr val="accent1"/>
          </a:lnRef>
          <a:fillRef idx="0">
            <a:schemeClr val="accent1"/>
          </a:fillRef>
          <a:effectRef idx="0">
            <a:schemeClr val="accent1"/>
          </a:effectRef>
          <a:fontRef idx="minor">
            <a:schemeClr val="tx1"/>
          </a:fontRef>
        </p:style>
      </p:cxnSp>
      <p:sp>
        <p:nvSpPr>
          <p:cNvPr id="28" name="Hexagon 27"/>
          <p:cNvSpPr/>
          <p:nvPr/>
        </p:nvSpPr>
        <p:spPr>
          <a:xfrm>
            <a:off x="1479727" y="2635625"/>
            <a:ext cx="1839560" cy="1585826"/>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4217632"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Hexagon 63"/>
          <p:cNvSpPr/>
          <p:nvPr/>
        </p:nvSpPr>
        <p:spPr>
          <a:xfrm>
            <a:off x="6855466"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Hexagon 75"/>
          <p:cNvSpPr/>
          <p:nvPr/>
        </p:nvSpPr>
        <p:spPr>
          <a:xfrm>
            <a:off x="9410829" y="2635626"/>
            <a:ext cx="1839558" cy="1585824"/>
          </a:xfrm>
          <a:prstGeom prst="hexagon">
            <a:avLst/>
          </a:prstGeom>
          <a:solidFill>
            <a:schemeClr val="bg1"/>
          </a:solidFill>
          <a:ln w="3175">
            <a:solidFill>
              <a:srgbClr val="65C5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94" name="Text Placeholder 3"/>
          <p:cNvSpPr>
            <a:spLocks noGrp="1"/>
          </p:cNvSpPr>
          <p:nvPr>
            <p:ph type="body" sz="half" idx="2"/>
          </p:nvPr>
        </p:nvSpPr>
        <p:spPr>
          <a:xfrm>
            <a:off x="151182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6" name="Text Placeholder 3"/>
          <p:cNvSpPr>
            <a:spLocks noGrp="1"/>
          </p:cNvSpPr>
          <p:nvPr>
            <p:ph type="body" sz="half" idx="10"/>
          </p:nvPr>
        </p:nvSpPr>
        <p:spPr>
          <a:xfrm>
            <a:off x="4276979"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8" name="Text Placeholder 3"/>
          <p:cNvSpPr>
            <a:spLocks noGrp="1"/>
          </p:cNvSpPr>
          <p:nvPr>
            <p:ph type="body" sz="half" idx="11"/>
          </p:nvPr>
        </p:nvSpPr>
        <p:spPr>
          <a:xfrm>
            <a:off x="6908157"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0" name="Text Placeholder 3"/>
          <p:cNvSpPr>
            <a:spLocks noGrp="1"/>
          </p:cNvSpPr>
          <p:nvPr>
            <p:ph type="body" sz="half" idx="12"/>
          </p:nvPr>
        </p:nvSpPr>
        <p:spPr>
          <a:xfrm>
            <a:off x="9474090" y="4679820"/>
            <a:ext cx="1728912" cy="1788759"/>
          </a:xfrm>
          <a:prstGeom prst="rect">
            <a:avLst/>
          </a:prstGeom>
        </p:spPr>
        <p:txBody>
          <a:bodyPr lIns="0" rIns="0"/>
          <a:lstStyle>
            <a:lvl1pPr marL="0" indent="0" algn="ctr">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1" name="Text Placeholder 2"/>
          <p:cNvSpPr>
            <a:spLocks noGrp="1"/>
          </p:cNvSpPr>
          <p:nvPr>
            <p:ph type="body" idx="13"/>
          </p:nvPr>
        </p:nvSpPr>
        <p:spPr>
          <a:xfrm>
            <a:off x="1232491"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2" name="Text Placeholder 2"/>
          <p:cNvSpPr>
            <a:spLocks noGrp="1"/>
          </p:cNvSpPr>
          <p:nvPr>
            <p:ph type="body" idx="14"/>
          </p:nvPr>
        </p:nvSpPr>
        <p:spPr>
          <a:xfrm>
            <a:off x="397610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3" name="Text Placeholder 2"/>
          <p:cNvSpPr>
            <a:spLocks noGrp="1"/>
          </p:cNvSpPr>
          <p:nvPr>
            <p:ph type="body" idx="15"/>
          </p:nvPr>
        </p:nvSpPr>
        <p:spPr>
          <a:xfrm>
            <a:off x="6591506"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4" name="Text Placeholder 2"/>
          <p:cNvSpPr>
            <a:spLocks noGrp="1"/>
          </p:cNvSpPr>
          <p:nvPr>
            <p:ph type="body" idx="16"/>
          </p:nvPr>
        </p:nvSpPr>
        <p:spPr>
          <a:xfrm>
            <a:off x="9186814" y="1697282"/>
            <a:ext cx="2287588" cy="655108"/>
          </a:xfrm>
          <a:prstGeom prst="rect">
            <a:avLst/>
          </a:prstGeom>
        </p:spPr>
        <p:txBody>
          <a:bodyPr anchor="ctr"/>
          <a:lstStyle>
            <a:lvl1pPr marL="0" indent="0" algn="ctr">
              <a:buNone/>
              <a:defRPr sz="1400" b="0" i="0" cap="all" baseline="0">
                <a:solidFill>
                  <a:srgbClr val="005A81"/>
                </a:solidFill>
                <a:latin typeface="Gotham Rounded Medium" charset="0"/>
                <a:ea typeface="Gotham Rounded Medium" charset="0"/>
                <a:cs typeface="Gotham Rounde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3" name="Picture Placeholder 2"/>
          <p:cNvSpPr>
            <a:spLocks noGrp="1"/>
          </p:cNvSpPr>
          <p:nvPr>
            <p:ph type="pic" idx="1" hasCustomPrompt="1"/>
          </p:nvPr>
        </p:nvSpPr>
        <p:spPr>
          <a:xfrm>
            <a:off x="1806349" y="2924735"/>
            <a:ext cx="1139870" cy="1008530"/>
          </a:xfrm>
          <a:prstGeom prst="rect">
            <a:avLst/>
          </a:prstGeom>
        </p:spPr>
        <p:txBody>
          <a:bodyPr anchor="b"/>
          <a:lstStyle>
            <a:lvl1pPr marL="0" indent="0" algn="ctr">
              <a:buNone/>
              <a:defRPr sz="1800">
                <a:solidFill>
                  <a:srgbClr val="005A8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
        <p:nvSpPr>
          <p:cNvPr id="74" name="Picture Placeholder 2"/>
          <p:cNvSpPr>
            <a:spLocks noGrp="1"/>
          </p:cNvSpPr>
          <p:nvPr>
            <p:ph type="pic" idx="17" hasCustomPrompt="1"/>
          </p:nvPr>
        </p:nvSpPr>
        <p:spPr>
          <a:xfrm>
            <a:off x="4567476" y="2924735"/>
            <a:ext cx="1139870" cy="1008530"/>
          </a:xfrm>
          <a:prstGeom prst="rect">
            <a:avLst/>
          </a:prstGeom>
        </p:spPr>
        <p:txBody>
          <a:bodyPr anchor="b"/>
          <a:lstStyle>
            <a:lvl1pPr marL="0" indent="0" algn="ctr">
              <a:buNone/>
              <a:defRPr sz="1800">
                <a:solidFill>
                  <a:srgbClr val="005A8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
        <p:nvSpPr>
          <p:cNvPr id="75" name="Picture Placeholder 2"/>
          <p:cNvSpPr>
            <a:spLocks noGrp="1"/>
          </p:cNvSpPr>
          <p:nvPr>
            <p:ph type="pic" idx="18" hasCustomPrompt="1"/>
          </p:nvPr>
        </p:nvSpPr>
        <p:spPr>
          <a:xfrm>
            <a:off x="7202678" y="2924735"/>
            <a:ext cx="1139870" cy="1008530"/>
          </a:xfrm>
          <a:prstGeom prst="rect">
            <a:avLst/>
          </a:prstGeom>
        </p:spPr>
        <p:txBody>
          <a:bodyPr anchor="b"/>
          <a:lstStyle>
            <a:lvl1pPr marL="0" indent="0" algn="ctr">
              <a:buNone/>
              <a:defRPr sz="1800">
                <a:solidFill>
                  <a:srgbClr val="005A8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
        <p:nvSpPr>
          <p:cNvPr id="91" name="Picture Placeholder 2"/>
          <p:cNvSpPr>
            <a:spLocks noGrp="1"/>
          </p:cNvSpPr>
          <p:nvPr>
            <p:ph type="pic" idx="19" hasCustomPrompt="1"/>
          </p:nvPr>
        </p:nvSpPr>
        <p:spPr>
          <a:xfrm>
            <a:off x="9768611" y="2924735"/>
            <a:ext cx="1139870" cy="1008530"/>
          </a:xfrm>
          <a:prstGeom prst="rect">
            <a:avLst/>
          </a:prstGeom>
        </p:spPr>
        <p:txBody>
          <a:bodyPr anchor="b"/>
          <a:lstStyle>
            <a:lvl1pPr marL="0" indent="0" algn="ctr">
              <a:buNone/>
              <a:defRPr sz="1800">
                <a:solidFill>
                  <a:srgbClr val="005A8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Icon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content">
    <p:spTree>
      <p:nvGrpSpPr>
        <p:cNvPr id="1" name=""/>
        <p:cNvGrpSpPr/>
        <p:nvPr/>
      </p:nvGrpSpPr>
      <p:grpSpPr>
        <a:xfrm>
          <a:off x="0" y="0"/>
          <a:ext cx="0" cy="0"/>
          <a:chOff x="0" y="0"/>
          <a:chExt cx="0" cy="0"/>
        </a:xfrm>
      </p:grpSpPr>
      <p:sp>
        <p:nvSpPr>
          <p:cNvPr id="15" name="Hexagon 14"/>
          <p:cNvSpPr/>
          <p:nvPr userDrawn="1"/>
        </p:nvSpPr>
        <p:spPr>
          <a:xfrm>
            <a:off x="-171545" y="3106272"/>
            <a:ext cx="971384" cy="645456"/>
          </a:xfrm>
          <a:prstGeom prst="hexagon">
            <a:avLst/>
          </a:prstGeom>
          <a:solidFill>
            <a:srgbClr val="021F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p:cNvPicPr>
            <a:picLocks noChangeAspect="1"/>
          </p:cNvPicPr>
          <p:nvPr userDrawn="1"/>
        </p:nvPicPr>
        <p:blipFill>
          <a:blip r:embed="rId2"/>
          <a:stretch>
            <a:fillRect/>
          </a:stretch>
        </p:blipFill>
        <p:spPr>
          <a:xfrm>
            <a:off x="259510" y="3247079"/>
            <a:ext cx="331927" cy="363843"/>
          </a:xfrm>
          <a:prstGeom prst="rect">
            <a:avLst/>
          </a:prstGeom>
        </p:spPr>
      </p:pic>
      <p:sp>
        <p:nvSpPr>
          <p:cNvPr id="92"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24" name="Round Same Side Corner Rectangle 23"/>
          <p:cNvSpPr/>
          <p:nvPr userDrawn="1"/>
        </p:nvSpPr>
        <p:spPr>
          <a:xfrm rot="10800000">
            <a:off x="123265" y="5896534"/>
            <a:ext cx="11945470" cy="847165"/>
          </a:xfrm>
          <a:prstGeom prst="round2SameRect">
            <a:avLst>
              <a:gd name="adj1" fmla="val 18706"/>
              <a:gd name="adj2" fmla="val 0"/>
            </a:avLst>
          </a:prstGeom>
          <a:solidFill>
            <a:srgbClr val="65C5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ounded Rectangle 24"/>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p:cNvGrpSpPr/>
          <p:nvPr userDrawn="1"/>
        </p:nvGrpSpPr>
        <p:grpSpPr>
          <a:xfrm>
            <a:off x="-171545" y="3106272"/>
            <a:ext cx="971384" cy="645456"/>
            <a:chOff x="-329453" y="2786902"/>
            <a:chExt cx="1932657" cy="1284195"/>
          </a:xfrm>
        </p:grpSpPr>
        <p:sp>
          <p:nvSpPr>
            <p:cNvPr id="27" name="Hexagon 26"/>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Picture 28"/>
            <p:cNvPicPr>
              <a:picLocks noChangeAspect="1"/>
            </p:cNvPicPr>
            <p:nvPr/>
          </p:nvPicPr>
          <p:blipFill>
            <a:blip r:embed="rId2"/>
            <a:stretch>
              <a:fillRect/>
            </a:stretch>
          </p:blipFill>
          <p:spPr>
            <a:xfrm>
              <a:off x="528171" y="3067050"/>
              <a:ext cx="660400" cy="723900"/>
            </a:xfrm>
            <a:prstGeom prst="rect">
              <a:avLst/>
            </a:prstGeom>
          </p:spPr>
        </p:pic>
      </p:grpSp>
      <p:cxnSp>
        <p:nvCxnSpPr>
          <p:cNvPr id="32" name="Straight Connector 31"/>
          <p:cNvCxnSpPr/>
          <p:nvPr userDrawn="1"/>
        </p:nvCxnSpPr>
        <p:spPr>
          <a:xfrm>
            <a:off x="1356568" y="1398032"/>
            <a:ext cx="4882867" cy="0"/>
          </a:xfrm>
          <a:prstGeom prst="line">
            <a:avLst/>
          </a:prstGeom>
          <a:ln w="254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4" name="Text Placeholder 2"/>
          <p:cNvSpPr>
            <a:spLocks noGrp="1"/>
          </p:cNvSpPr>
          <p:nvPr>
            <p:ph type="body" idx="14"/>
          </p:nvPr>
        </p:nvSpPr>
        <p:spPr>
          <a:xfrm>
            <a:off x="924812" y="5992563"/>
            <a:ext cx="10342376" cy="655108"/>
          </a:xfrm>
          <a:prstGeom prst="rect">
            <a:avLst/>
          </a:prstGeom>
        </p:spPr>
        <p:txBody>
          <a:bodyPr anchor="ctr"/>
          <a:lstStyle>
            <a:lvl1pPr marL="0" indent="0" algn="ctr">
              <a:buNone/>
              <a:defRPr sz="2000" b="0" i="0" cap="all" baseline="0">
                <a:solidFill>
                  <a:schemeClr val="bg1"/>
                </a:solidFill>
                <a:latin typeface="Gotham Rounded Light" charset="0"/>
                <a:ea typeface="Gotham Rounded Light" charset="0"/>
                <a:cs typeface="Gotham Rounded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ble/content">
    <p:spTree>
      <p:nvGrpSpPr>
        <p:cNvPr id="1" name=""/>
        <p:cNvGrpSpPr/>
        <p:nvPr/>
      </p:nvGrpSpPr>
      <p:grpSpPr>
        <a:xfrm>
          <a:off x="0" y="0"/>
          <a:ext cx="0" cy="0"/>
          <a:chOff x="0" y="0"/>
          <a:chExt cx="0" cy="0"/>
        </a:xfrm>
      </p:grpSpPr>
      <p:sp>
        <p:nvSpPr>
          <p:cNvPr id="15" name="Hexagon 14"/>
          <p:cNvSpPr/>
          <p:nvPr userDrawn="1"/>
        </p:nvSpPr>
        <p:spPr>
          <a:xfrm>
            <a:off x="-171545" y="3106272"/>
            <a:ext cx="971384" cy="645456"/>
          </a:xfrm>
          <a:prstGeom prst="hexagon">
            <a:avLst/>
          </a:prstGeom>
          <a:solidFill>
            <a:srgbClr val="021F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p:cNvPicPr>
            <a:picLocks noChangeAspect="1"/>
          </p:cNvPicPr>
          <p:nvPr userDrawn="1"/>
        </p:nvPicPr>
        <p:blipFill>
          <a:blip r:embed="rId2"/>
          <a:stretch>
            <a:fillRect/>
          </a:stretch>
        </p:blipFill>
        <p:spPr>
          <a:xfrm>
            <a:off x="259510" y="3247079"/>
            <a:ext cx="331927" cy="363843"/>
          </a:xfrm>
          <a:prstGeom prst="rect">
            <a:avLst/>
          </a:prstGeom>
        </p:spPr>
      </p:pic>
      <p:sp>
        <p:nvSpPr>
          <p:cNvPr id="92" name="Title 1"/>
          <p:cNvSpPr>
            <a:spLocks noGrp="1"/>
          </p:cNvSpPr>
          <p:nvPr>
            <p:ph type="title"/>
          </p:nvPr>
        </p:nvSpPr>
        <p:spPr>
          <a:xfrm>
            <a:off x="1356567" y="613486"/>
            <a:ext cx="9064904" cy="775272"/>
          </a:xfrm>
          <a:prstGeom prst="rect">
            <a:avLst/>
          </a:prstGeom>
        </p:spPr>
        <p:txBody>
          <a:bodyPr lIns="0" rIns="0" anchor="ctr"/>
          <a:lstStyle>
            <a:lvl1pPr algn="l">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25" name="Rounded Rectangle 24"/>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p:cNvGrpSpPr/>
          <p:nvPr userDrawn="1"/>
        </p:nvGrpSpPr>
        <p:grpSpPr>
          <a:xfrm>
            <a:off x="-171545" y="3106272"/>
            <a:ext cx="971384" cy="645456"/>
            <a:chOff x="-329453" y="2786902"/>
            <a:chExt cx="1932657" cy="1284195"/>
          </a:xfrm>
        </p:grpSpPr>
        <p:sp>
          <p:nvSpPr>
            <p:cNvPr id="27" name="Hexagon 26"/>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Picture 28"/>
            <p:cNvPicPr>
              <a:picLocks noChangeAspect="1"/>
            </p:cNvPicPr>
            <p:nvPr/>
          </p:nvPicPr>
          <p:blipFill>
            <a:blip r:embed="rId2"/>
            <a:stretch>
              <a:fillRect/>
            </a:stretch>
          </p:blipFill>
          <p:spPr>
            <a:xfrm>
              <a:off x="528171" y="3067050"/>
              <a:ext cx="660400" cy="723900"/>
            </a:xfrm>
            <a:prstGeom prst="rect">
              <a:avLst/>
            </a:prstGeom>
          </p:spPr>
        </p:pic>
      </p:grpSp>
      <p:cxnSp>
        <p:nvCxnSpPr>
          <p:cNvPr id="32" name="Straight Connector 31"/>
          <p:cNvCxnSpPr/>
          <p:nvPr userDrawn="1"/>
        </p:nvCxnSpPr>
        <p:spPr>
          <a:xfrm>
            <a:off x="1356568" y="1398032"/>
            <a:ext cx="4882867" cy="0"/>
          </a:xfrm>
          <a:prstGeom prst="line">
            <a:avLst/>
          </a:prstGeom>
          <a:ln w="254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21F2D"/>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356568" y="2235199"/>
            <a:ext cx="4959395" cy="1726241"/>
          </a:xfrm>
          <a:prstGeom prst="rect">
            <a:avLst/>
          </a:prstGeom>
        </p:spPr>
        <p:txBody>
          <a:bodyPr anchor="ctr">
            <a:normAutofit/>
          </a:bodyPr>
          <a:lstStyle>
            <a:lvl1pPr algn="r">
              <a:defRPr sz="3600" b="0" i="0" cap="all" baseline="0">
                <a:solidFill>
                  <a:schemeClr val="bg1"/>
                </a:solidFill>
                <a:latin typeface="Gotham Rounded Light" charset="0"/>
                <a:ea typeface="Gotham Rounded Light" charset="0"/>
                <a:cs typeface="Gotham Rounded Light" charset="0"/>
              </a:defRPr>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7668976" y="2743201"/>
            <a:ext cx="2945562" cy="1371598"/>
          </a:xfrm>
          <a:prstGeom prst="rect">
            <a:avLst/>
          </a:prstGeom>
        </p:spPr>
      </p:pic>
      <p:cxnSp>
        <p:nvCxnSpPr>
          <p:cNvPr id="12" name="Straight Connector 11"/>
          <p:cNvCxnSpPr/>
          <p:nvPr userDrawn="1"/>
        </p:nvCxnSpPr>
        <p:spPr>
          <a:xfrm>
            <a:off x="6992469" y="2299447"/>
            <a:ext cx="0" cy="2259106"/>
          </a:xfrm>
          <a:prstGeom prst="line">
            <a:avLst/>
          </a:prstGeom>
          <a:ln w="25400" cap="rnd">
            <a:solidFill>
              <a:srgbClr val="005A81">
                <a:alpha val="50000"/>
              </a:srgbClr>
            </a:solidFill>
            <a:round/>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idx="1"/>
          </p:nvPr>
        </p:nvSpPr>
        <p:spPr>
          <a:xfrm>
            <a:off x="1356568" y="4105427"/>
            <a:ext cx="4959395" cy="261080"/>
          </a:xfrm>
          <a:prstGeom prst="rect">
            <a:avLst/>
          </a:prstGeom>
        </p:spPr>
        <p:txBody>
          <a:bodyPr anchor="ctr"/>
          <a:lstStyle>
            <a:lvl1pPr marL="0" indent="0" algn="r">
              <a:buNone/>
              <a:defRPr sz="1400" b="0" i="0">
                <a:solidFill>
                  <a:srgbClr val="65C5F0"/>
                </a:solidFill>
                <a:latin typeface="Gotham Rounded Light" charset="0"/>
                <a:ea typeface="Gotham Rounded Light" charset="0"/>
                <a:cs typeface="Gotham Rounded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2"/>
          <p:cNvSpPr>
            <a:spLocks noGrp="1"/>
          </p:cNvSpPr>
          <p:nvPr>
            <p:ph type="body" idx="10"/>
          </p:nvPr>
        </p:nvSpPr>
        <p:spPr>
          <a:xfrm>
            <a:off x="1356568" y="4366507"/>
            <a:ext cx="4959395" cy="261080"/>
          </a:xfrm>
          <a:prstGeom prst="rect">
            <a:avLst/>
          </a:prstGeom>
        </p:spPr>
        <p:txBody>
          <a:bodyPr anchor="ctr"/>
          <a:lstStyle>
            <a:lvl1pPr marL="0" indent="0" algn="r">
              <a:buNone/>
              <a:defRPr sz="1100" b="1" i="0">
                <a:solidFill>
                  <a:srgbClr val="005A81"/>
                </a:solidFill>
                <a:latin typeface="Gotham Rounded" charset="0"/>
                <a:ea typeface="Gotham Rounded" charset="0"/>
                <a:cs typeface="Gotham Rounde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6988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021F2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991205" y="1317813"/>
            <a:ext cx="2945562" cy="1371598"/>
          </a:xfrm>
          <a:prstGeom prst="rect">
            <a:avLst/>
          </a:prstGeom>
        </p:spPr>
      </p:pic>
      <p:cxnSp>
        <p:nvCxnSpPr>
          <p:cNvPr id="3" name="Straight Connector 2"/>
          <p:cNvCxnSpPr/>
          <p:nvPr userDrawn="1"/>
        </p:nvCxnSpPr>
        <p:spPr>
          <a:xfrm>
            <a:off x="5470710" y="3208456"/>
            <a:ext cx="0" cy="2259106"/>
          </a:xfrm>
          <a:prstGeom prst="line">
            <a:avLst/>
          </a:prstGeom>
          <a:ln w="25400" cap="rnd">
            <a:solidFill>
              <a:srgbClr val="005A81">
                <a:alpha val="50000"/>
              </a:srgbClr>
            </a:solidFill>
            <a:round/>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5767203" y="3136150"/>
            <a:ext cx="4959395" cy="1726241"/>
          </a:xfrm>
          <a:prstGeom prst="rect">
            <a:avLst/>
          </a:prstGeom>
        </p:spPr>
        <p:txBody>
          <a:bodyPr anchor="b">
            <a:normAutofit/>
          </a:bodyPr>
          <a:lstStyle>
            <a:lvl1pPr algn="l">
              <a:defRPr sz="3600" b="0" i="0" cap="all" baseline="0">
                <a:solidFill>
                  <a:schemeClr val="bg1"/>
                </a:solidFill>
                <a:latin typeface="Gotham Rounded Light" charset="0"/>
                <a:ea typeface="Gotham Rounded Light" charset="0"/>
                <a:cs typeface="Gotham Rounded Light" charset="0"/>
              </a:defRPr>
            </a:lvl1pPr>
          </a:lstStyle>
          <a:p>
            <a:r>
              <a:rPr lang="en-US"/>
              <a:t>Click to edit Master title style</a:t>
            </a:r>
          </a:p>
        </p:txBody>
      </p:sp>
      <p:sp>
        <p:nvSpPr>
          <p:cNvPr id="8" name="Text Placeholder 2"/>
          <p:cNvSpPr>
            <a:spLocks noGrp="1"/>
          </p:cNvSpPr>
          <p:nvPr>
            <p:ph type="body" idx="1"/>
          </p:nvPr>
        </p:nvSpPr>
        <p:spPr>
          <a:xfrm>
            <a:off x="5767203" y="5006378"/>
            <a:ext cx="4959395" cy="261080"/>
          </a:xfrm>
          <a:prstGeom prst="rect">
            <a:avLst/>
          </a:prstGeom>
        </p:spPr>
        <p:txBody>
          <a:bodyPr anchor="b"/>
          <a:lstStyle>
            <a:lvl1pPr marL="0" indent="0" algn="l">
              <a:buNone/>
              <a:defRPr sz="1400" b="0" i="0">
                <a:solidFill>
                  <a:srgbClr val="65C5F0"/>
                </a:solidFill>
                <a:latin typeface="Gotham Rounded Light" charset="0"/>
                <a:ea typeface="Gotham Rounded Light" charset="0"/>
                <a:cs typeface="Gotham Rounded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0"/>
          </p:nvPr>
        </p:nvSpPr>
        <p:spPr>
          <a:xfrm>
            <a:off x="5767203" y="5267458"/>
            <a:ext cx="4959395" cy="261080"/>
          </a:xfrm>
          <a:prstGeom prst="rect">
            <a:avLst/>
          </a:prstGeom>
        </p:spPr>
        <p:txBody>
          <a:bodyPr anchor="b"/>
          <a:lstStyle>
            <a:lvl1pPr marL="0" indent="0" algn="l">
              <a:buNone/>
              <a:defRPr sz="1100" b="1" i="0">
                <a:solidFill>
                  <a:srgbClr val="005A81"/>
                </a:solidFill>
                <a:latin typeface="Gotham Rounded" charset="0"/>
                <a:ea typeface="Gotham Rounded" charset="0"/>
                <a:cs typeface="Gotham Rounde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2">
    <p:bg>
      <p:bgPr>
        <a:solidFill>
          <a:srgbClr val="021F2D"/>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991204" y="2265830"/>
            <a:ext cx="4995909" cy="232634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470710" y="3208456"/>
            <a:ext cx="0" cy="2259106"/>
          </a:xfrm>
          <a:prstGeom prst="line">
            <a:avLst/>
          </a:prstGeom>
          <a:ln w="25400" cap="rnd">
            <a:solidFill>
              <a:schemeClr val="bg1">
                <a:lumMod val="95000"/>
                <a:alpha val="50000"/>
              </a:schemeClr>
            </a:solidFill>
            <a:round/>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5767203" y="3136150"/>
            <a:ext cx="4959395" cy="1726241"/>
          </a:xfrm>
          <a:prstGeom prst="rect">
            <a:avLst/>
          </a:prstGeom>
        </p:spPr>
        <p:txBody>
          <a:bodyPr anchor="b">
            <a:normAutofit/>
          </a:bodyPr>
          <a:lstStyle>
            <a:lvl1pPr algn="l">
              <a:defRPr sz="3600" b="0" i="0" cap="all" baseline="0">
                <a:solidFill>
                  <a:srgbClr val="021F2D"/>
                </a:solidFill>
                <a:latin typeface="Gotham Rounded Light" charset="0"/>
                <a:ea typeface="Gotham Rounded Light" charset="0"/>
                <a:cs typeface="Gotham Rounded Light" charset="0"/>
              </a:defRPr>
            </a:lvl1pPr>
          </a:lstStyle>
          <a:p>
            <a:r>
              <a:rPr lang="en-US"/>
              <a:t>Click to edit Master title style</a:t>
            </a:r>
          </a:p>
        </p:txBody>
      </p:sp>
      <p:sp>
        <p:nvSpPr>
          <p:cNvPr id="8" name="Text Placeholder 2"/>
          <p:cNvSpPr>
            <a:spLocks noGrp="1"/>
          </p:cNvSpPr>
          <p:nvPr>
            <p:ph type="body" idx="1"/>
          </p:nvPr>
        </p:nvSpPr>
        <p:spPr>
          <a:xfrm>
            <a:off x="5767203" y="5006378"/>
            <a:ext cx="4959395" cy="261080"/>
          </a:xfrm>
          <a:prstGeom prst="rect">
            <a:avLst/>
          </a:prstGeom>
        </p:spPr>
        <p:txBody>
          <a:bodyPr anchor="b"/>
          <a:lstStyle>
            <a:lvl1pPr marL="0" indent="0" algn="l">
              <a:buNone/>
              <a:defRPr sz="1400" b="0" i="0">
                <a:solidFill>
                  <a:srgbClr val="65C5F0"/>
                </a:solidFill>
                <a:latin typeface="Gotham Rounded Light" charset="0"/>
                <a:ea typeface="Gotham Rounded Light" charset="0"/>
                <a:cs typeface="Gotham Rounded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0"/>
          </p:nvPr>
        </p:nvSpPr>
        <p:spPr>
          <a:xfrm>
            <a:off x="5767203" y="5267458"/>
            <a:ext cx="4959395" cy="261080"/>
          </a:xfrm>
          <a:prstGeom prst="rect">
            <a:avLst/>
          </a:prstGeom>
        </p:spPr>
        <p:txBody>
          <a:bodyPr anchor="b"/>
          <a:lstStyle>
            <a:lvl1pPr marL="0" indent="0" algn="l">
              <a:buNone/>
              <a:defRPr sz="1100" b="1" i="0">
                <a:solidFill>
                  <a:srgbClr val="005A81"/>
                </a:solidFill>
                <a:latin typeface="Gotham Rounded" charset="0"/>
                <a:ea typeface="Gotham Rounded" charset="0"/>
                <a:cs typeface="Gotham Rounde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a:stretch>
            <a:fillRect/>
          </a:stretch>
        </p:blipFill>
        <p:spPr>
          <a:xfrm>
            <a:off x="3991206" y="1317813"/>
            <a:ext cx="2945562" cy="135097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inal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991204" y="2265830"/>
            <a:ext cx="5072183" cy="232634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3">
    <p:bg>
      <p:bgPr>
        <a:solidFill>
          <a:srgbClr val="021F2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Rectangle 3"/>
          <p:cNvSpPr/>
          <p:nvPr userDrawn="1"/>
        </p:nvSpPr>
        <p:spPr>
          <a:xfrm rot="5400000">
            <a:off x="2084290" y="-2084294"/>
            <a:ext cx="6858003" cy="11026590"/>
          </a:xfrm>
          <a:prstGeom prst="rect">
            <a:avLst/>
          </a:prstGeom>
          <a:gradFill>
            <a:gsLst>
              <a:gs pos="13000">
                <a:srgbClr val="1E2A38">
                  <a:alpha val="0"/>
                </a:srgbClr>
              </a:gs>
              <a:gs pos="100000">
                <a:srgbClr val="021F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p:cNvSpPr/>
          <p:nvPr userDrawn="1"/>
        </p:nvSpPr>
        <p:spPr>
          <a:xfrm>
            <a:off x="-1012246" y="1555847"/>
            <a:ext cx="5638034" cy="3746306"/>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p:cNvPicPr>
            <a:picLocks noChangeAspect="1"/>
          </p:cNvPicPr>
          <p:nvPr userDrawn="1"/>
        </p:nvPicPr>
        <p:blipFill>
          <a:blip r:embed="rId3"/>
          <a:stretch>
            <a:fillRect/>
          </a:stretch>
        </p:blipFill>
        <p:spPr>
          <a:xfrm>
            <a:off x="1652195" y="2287481"/>
            <a:ext cx="2082777" cy="2283041"/>
          </a:xfrm>
          <a:prstGeom prst="rect">
            <a:avLst/>
          </a:prstGeom>
        </p:spPr>
      </p:pic>
      <p:sp>
        <p:nvSpPr>
          <p:cNvPr id="8" name="Title 1"/>
          <p:cNvSpPr>
            <a:spLocks noGrp="1"/>
          </p:cNvSpPr>
          <p:nvPr>
            <p:ph type="ctrTitle"/>
          </p:nvPr>
        </p:nvSpPr>
        <p:spPr>
          <a:xfrm>
            <a:off x="5288864" y="2565879"/>
            <a:ext cx="6271432" cy="1726241"/>
          </a:xfrm>
          <a:prstGeom prst="rect">
            <a:avLst/>
          </a:prstGeom>
        </p:spPr>
        <p:txBody>
          <a:bodyPr anchor="ctr">
            <a:normAutofit/>
          </a:bodyPr>
          <a:lstStyle>
            <a:lvl1pPr algn="l">
              <a:defRPr sz="3600" b="0" i="0" cap="all" baseline="0">
                <a:solidFill>
                  <a:schemeClr val="bg1"/>
                </a:solidFill>
                <a:latin typeface="Gotham Rounded Light" charset="0"/>
                <a:ea typeface="Gotham Rounded Light" charset="0"/>
                <a:cs typeface="Gotham Rounded Light" charset="0"/>
              </a:defRPr>
            </a:lvl1pPr>
          </a:lstStyle>
          <a:p>
            <a:r>
              <a:rPr lang="en-US" dirty="0"/>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06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8" name="Zástupný symbol obsahu 7"/>
          <p:cNvSpPr>
            <a:spLocks noGrp="1"/>
          </p:cNvSpPr>
          <p:nvPr>
            <p:ph sz="quarter" idx="1"/>
          </p:nvPr>
        </p:nvSpPr>
        <p:spPr>
          <a:xfrm>
            <a:off x="609600" y="1219200"/>
            <a:ext cx="10972800" cy="493776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dátumu 13"/>
          <p:cNvSpPr>
            <a:spLocks noGrp="1"/>
          </p:cNvSpPr>
          <p:nvPr>
            <p:ph type="dt" sz="half" idx="10"/>
          </p:nvPr>
        </p:nvSpPr>
        <p:spPr/>
        <p:txBody>
          <a:bodyPr/>
          <a:lstStyle>
            <a:lvl1pPr>
              <a:defRPr/>
            </a:lvl1pPr>
          </a:lstStyle>
          <a:p>
            <a:pPr>
              <a:defRPr/>
            </a:pPr>
            <a:fld id="{DD300C12-8246-4DCA-8893-CE87218E1169}" type="datetimeFigureOut">
              <a:rPr lang="sk-SK"/>
              <a:pPr>
                <a:defRPr/>
              </a:pPr>
              <a:t>22.1.21</a:t>
            </a:fld>
            <a:endParaRPr lang="sk-SK"/>
          </a:p>
        </p:txBody>
      </p:sp>
      <p:sp>
        <p:nvSpPr>
          <p:cNvPr id="5" name="Zástupný symbol päty 2"/>
          <p:cNvSpPr>
            <a:spLocks noGrp="1"/>
          </p:cNvSpPr>
          <p:nvPr>
            <p:ph type="ftr" sz="quarter" idx="11"/>
          </p:nvPr>
        </p:nvSpPr>
        <p:spPr/>
        <p:txBody>
          <a:bodyPr/>
          <a:lstStyle>
            <a:lvl1pPr>
              <a:defRPr/>
            </a:lvl1pPr>
          </a:lstStyle>
          <a:p>
            <a:pPr>
              <a:defRPr/>
            </a:pPr>
            <a:endParaRPr lang="sk-SK"/>
          </a:p>
        </p:txBody>
      </p:sp>
      <p:sp>
        <p:nvSpPr>
          <p:cNvPr id="6" name="Zástupný symbol čísla snímky 22"/>
          <p:cNvSpPr>
            <a:spLocks noGrp="1"/>
          </p:cNvSpPr>
          <p:nvPr>
            <p:ph type="sldNum" sz="quarter" idx="12"/>
          </p:nvPr>
        </p:nvSpPr>
        <p:spPr/>
        <p:txBody>
          <a:bodyPr/>
          <a:lstStyle>
            <a:lvl1pPr>
              <a:defRPr smtClean="0"/>
            </a:lvl1pPr>
          </a:lstStyle>
          <a:p>
            <a:pPr>
              <a:defRPr/>
            </a:pPr>
            <a:fld id="{0027398F-E8D6-4C35-BD76-95D87BA8AB93}" type="slidenum">
              <a:rPr lang="sk-SK" altLang="sk-SK"/>
              <a:pPr>
                <a:defRPr/>
              </a:pPr>
              <a:t>‹#›</a:t>
            </a:fld>
            <a:endParaRPr lang="sk-SK" altLang="sk-SK"/>
          </a:p>
        </p:txBody>
      </p:sp>
    </p:spTree>
    <p:extLst>
      <p:ext uri="{BB962C8B-B14F-4D97-AF65-F5344CB8AC3E}">
        <p14:creationId xmlns:p14="http://schemas.microsoft.com/office/powerpoint/2010/main" val="189444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668976" y="2743201"/>
            <a:ext cx="2990533" cy="1371598"/>
          </a:xfrm>
          <a:prstGeom prst="rect">
            <a:avLst/>
          </a:prstGeom>
        </p:spPr>
      </p:pic>
      <p:sp>
        <p:nvSpPr>
          <p:cNvPr id="2" name="Title 1"/>
          <p:cNvSpPr>
            <a:spLocks noGrp="1"/>
          </p:cNvSpPr>
          <p:nvPr>
            <p:ph type="ctrTitle"/>
          </p:nvPr>
        </p:nvSpPr>
        <p:spPr>
          <a:xfrm>
            <a:off x="1356568" y="2235199"/>
            <a:ext cx="4959395" cy="2387600"/>
          </a:xfrm>
          <a:prstGeom prst="rect">
            <a:avLst/>
          </a:prstGeom>
        </p:spPr>
        <p:txBody>
          <a:bodyPr anchor="ctr">
            <a:normAutofit/>
          </a:bodyPr>
          <a:lstStyle>
            <a:lvl1pPr algn="r">
              <a:defRPr sz="3600" b="0" i="0" cap="all" baseline="0">
                <a:solidFill>
                  <a:srgbClr val="021F2D"/>
                </a:solidFill>
                <a:latin typeface="Gotham Rounded Light" charset="0"/>
                <a:ea typeface="Gotham Rounded Light" charset="0"/>
                <a:cs typeface="Gotham Rounded Light" charset="0"/>
              </a:defRPr>
            </a:lvl1pPr>
          </a:lstStyle>
          <a:p>
            <a:r>
              <a:rPr lang="en-US"/>
              <a:t>Click to edit Master title style</a:t>
            </a:r>
          </a:p>
        </p:txBody>
      </p:sp>
      <p:cxnSp>
        <p:nvCxnSpPr>
          <p:cNvPr id="8" name="Straight Connector 7"/>
          <p:cNvCxnSpPr/>
          <p:nvPr userDrawn="1"/>
        </p:nvCxnSpPr>
        <p:spPr>
          <a:xfrm>
            <a:off x="6992469" y="2299447"/>
            <a:ext cx="0" cy="2259106"/>
          </a:xfrm>
          <a:prstGeom prst="line">
            <a:avLst/>
          </a:prstGeom>
          <a:ln w="25400" cap="rnd">
            <a:solidFill>
              <a:schemeClr val="bg1">
                <a:lumMod val="95000"/>
                <a:alpha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356568" y="2235199"/>
            <a:ext cx="4959395" cy="1726241"/>
          </a:xfrm>
          <a:prstGeom prst="rect">
            <a:avLst/>
          </a:prstGeom>
        </p:spPr>
        <p:txBody>
          <a:bodyPr anchor="ctr">
            <a:normAutofit/>
          </a:bodyPr>
          <a:lstStyle>
            <a:lvl1pPr algn="r">
              <a:defRPr sz="3600" b="0" i="0" cap="all" baseline="0">
                <a:solidFill>
                  <a:srgbClr val="021F2D"/>
                </a:solidFill>
                <a:latin typeface="Gotham Rounded Light" charset="0"/>
                <a:ea typeface="Gotham Rounded Light" charset="0"/>
                <a:cs typeface="Gotham Rounded Light" charset="0"/>
              </a:defRPr>
            </a:lvl1pPr>
          </a:lstStyle>
          <a:p>
            <a:r>
              <a:rPr lang="en-US"/>
              <a:t>Click to edit Master title style</a:t>
            </a:r>
          </a:p>
        </p:txBody>
      </p:sp>
      <p:cxnSp>
        <p:nvCxnSpPr>
          <p:cNvPr id="12" name="Straight Connector 11"/>
          <p:cNvCxnSpPr/>
          <p:nvPr userDrawn="1"/>
        </p:nvCxnSpPr>
        <p:spPr>
          <a:xfrm>
            <a:off x="6992469" y="2299447"/>
            <a:ext cx="0" cy="2259106"/>
          </a:xfrm>
          <a:prstGeom prst="line">
            <a:avLst/>
          </a:prstGeom>
          <a:ln w="25400" cap="rnd">
            <a:solidFill>
              <a:schemeClr val="bg1">
                <a:lumMod val="95000"/>
                <a:alpha val="50000"/>
              </a:schemeClr>
            </a:solidFill>
            <a:round/>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idx="1"/>
          </p:nvPr>
        </p:nvSpPr>
        <p:spPr>
          <a:xfrm>
            <a:off x="1356568" y="4105427"/>
            <a:ext cx="4959395" cy="261080"/>
          </a:xfrm>
          <a:prstGeom prst="rect">
            <a:avLst/>
          </a:prstGeom>
        </p:spPr>
        <p:txBody>
          <a:bodyPr anchor="ctr"/>
          <a:lstStyle>
            <a:lvl1pPr marL="0" indent="0" algn="r">
              <a:buNone/>
              <a:defRPr sz="1400" b="0" i="0">
                <a:solidFill>
                  <a:srgbClr val="65C5F0"/>
                </a:solidFill>
                <a:latin typeface="Gotham Rounded Light" charset="0"/>
                <a:ea typeface="Gotham Rounded Light" charset="0"/>
                <a:cs typeface="Gotham Rounded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2"/>
          <p:cNvSpPr>
            <a:spLocks noGrp="1"/>
          </p:cNvSpPr>
          <p:nvPr>
            <p:ph type="body" idx="10"/>
          </p:nvPr>
        </p:nvSpPr>
        <p:spPr>
          <a:xfrm>
            <a:off x="1356568" y="4366507"/>
            <a:ext cx="4959395" cy="261080"/>
          </a:xfrm>
          <a:prstGeom prst="rect">
            <a:avLst/>
          </a:prstGeom>
        </p:spPr>
        <p:txBody>
          <a:bodyPr anchor="ctr"/>
          <a:lstStyle>
            <a:lvl1pPr marL="0" indent="0" algn="r">
              <a:buNone/>
              <a:defRPr sz="1100" b="1" i="0">
                <a:solidFill>
                  <a:srgbClr val="005A81"/>
                </a:solidFill>
                <a:latin typeface="Gotham Rounded" charset="0"/>
                <a:ea typeface="Gotham Rounded" charset="0"/>
                <a:cs typeface="Gotham Rounde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stretch>
            <a:fillRect/>
          </a:stretch>
        </p:blipFill>
        <p:spPr>
          <a:xfrm>
            <a:off x="7668976" y="2743201"/>
            <a:ext cx="2990533" cy="137159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21F2D"/>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5014" y="718331"/>
            <a:ext cx="12186986" cy="6139669"/>
          </a:xfrm>
          <a:prstGeom prst="rect">
            <a:avLst/>
          </a:prstGeom>
          <a:gradFill>
            <a:gsLst>
              <a:gs pos="13000">
                <a:srgbClr val="1E2A38">
                  <a:alpha val="0"/>
                </a:srgbClr>
              </a:gs>
              <a:gs pos="100000">
                <a:srgbClr val="021F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tretch>
            <a:fillRect/>
          </a:stretch>
        </p:blipFill>
        <p:spPr>
          <a:xfrm>
            <a:off x="886850" y="718331"/>
            <a:ext cx="2945562" cy="1371598"/>
          </a:xfrm>
          <a:prstGeom prst="rect">
            <a:avLst/>
          </a:prstGeom>
        </p:spPr>
      </p:pic>
      <p:cxnSp>
        <p:nvCxnSpPr>
          <p:cNvPr id="10" name="Straight Connector 9"/>
          <p:cNvCxnSpPr/>
          <p:nvPr userDrawn="1"/>
        </p:nvCxnSpPr>
        <p:spPr>
          <a:xfrm rot="16200000">
            <a:off x="6096000" y="4625788"/>
            <a:ext cx="0" cy="2259106"/>
          </a:xfrm>
          <a:prstGeom prst="line">
            <a:avLst/>
          </a:prstGeom>
          <a:ln w="25400" cap="rnd">
            <a:solidFill>
              <a:srgbClr val="005A81">
                <a:alpha val="50000"/>
              </a:srgbClr>
            </a:solidFill>
            <a:round/>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2566148" y="3805849"/>
            <a:ext cx="7059704" cy="1726241"/>
          </a:xfrm>
          <a:prstGeom prst="rect">
            <a:avLst/>
          </a:prstGeom>
        </p:spPr>
        <p:txBody>
          <a:bodyPr anchor="b">
            <a:normAutofit/>
          </a:bodyPr>
          <a:lstStyle>
            <a:lvl1pPr algn="r" defTabSz="914400" rtl="0" eaLnBrk="1" latinLnBrk="0" hangingPunct="1">
              <a:lnSpc>
                <a:spcPct val="90000"/>
              </a:lnSpc>
              <a:spcBef>
                <a:spcPct val="0"/>
              </a:spcBef>
              <a:buNone/>
              <a:defRPr sz="3600" b="0" i="0" kern="1200" cap="all" baseline="0">
                <a:solidFill>
                  <a:schemeClr val="bg1"/>
                </a:solidFill>
                <a:latin typeface="Gotham Rounded Light" charset="0"/>
                <a:ea typeface="Gotham Rounded Light" charset="0"/>
                <a:cs typeface="Gotham Rounded Light" charset="0"/>
              </a:defRPr>
            </a:lvl1pPr>
          </a:lstStyle>
          <a:p>
            <a:pPr algn="ctr"/>
            <a:r>
              <a:rPr lang="en-US"/>
              <a:t>Click to edit Master title style</a:t>
            </a:r>
          </a:p>
        </p:txBody>
      </p:sp>
      <p:sp>
        <p:nvSpPr>
          <p:cNvPr id="15" name="Text Placeholder 2"/>
          <p:cNvSpPr>
            <a:spLocks noGrp="1"/>
          </p:cNvSpPr>
          <p:nvPr>
            <p:ph type="body" idx="13"/>
          </p:nvPr>
        </p:nvSpPr>
        <p:spPr>
          <a:xfrm>
            <a:off x="4610429" y="5891256"/>
            <a:ext cx="3040948" cy="261080"/>
          </a:xfrm>
          <a:prstGeom prst="rect">
            <a:avLst/>
          </a:prstGeom>
        </p:spPr>
        <p:txBody>
          <a:bodyPr anchor="ctr"/>
          <a:lstStyle>
            <a:lvl1pPr marL="0" indent="0" algn="ctr">
              <a:buNone/>
              <a:defRPr sz="1400" b="0" i="0">
                <a:solidFill>
                  <a:srgbClr val="65C5F0"/>
                </a:solidFill>
                <a:latin typeface="Gotham Rounded Light" charset="0"/>
                <a:ea typeface="Gotham Rounded Light" charset="0"/>
                <a:cs typeface="Gotham Rounded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2"/>
          <p:cNvSpPr>
            <a:spLocks noGrp="1"/>
          </p:cNvSpPr>
          <p:nvPr>
            <p:ph type="body" idx="14"/>
          </p:nvPr>
        </p:nvSpPr>
        <p:spPr>
          <a:xfrm>
            <a:off x="4610429" y="6152336"/>
            <a:ext cx="3040948" cy="261080"/>
          </a:xfrm>
          <a:prstGeom prst="rect">
            <a:avLst/>
          </a:prstGeom>
        </p:spPr>
        <p:txBody>
          <a:bodyPr anchor="ctr"/>
          <a:lstStyle>
            <a:lvl1pPr marL="0" indent="0" algn="ctr">
              <a:buNone/>
              <a:defRPr sz="1100" b="1" i="0">
                <a:solidFill>
                  <a:srgbClr val="005A81"/>
                </a:solidFill>
                <a:latin typeface="Gotham Rounded" charset="0"/>
                <a:ea typeface="Gotham Rounded" charset="0"/>
                <a:cs typeface="Gotham Rounde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97229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6952129" y="0"/>
            <a:ext cx="5239871" cy="6858000"/>
          </a:xfrm>
          <a:prstGeom prst="rect">
            <a:avLst/>
          </a:prstGeom>
        </p:spPr>
      </p:pic>
      <p:sp>
        <p:nvSpPr>
          <p:cNvPr id="6" name="Rectangle 5"/>
          <p:cNvSpPr/>
          <p:nvPr userDrawn="1"/>
        </p:nvSpPr>
        <p:spPr>
          <a:xfrm rot="5400000">
            <a:off x="6116170" y="782170"/>
            <a:ext cx="6858000" cy="5293659"/>
          </a:xfrm>
          <a:prstGeom prst="rect">
            <a:avLst/>
          </a:prstGeom>
          <a:gradFill>
            <a:gsLst>
              <a:gs pos="0">
                <a:schemeClr val="bg1">
                  <a:alpha val="0"/>
                </a:schemeClr>
              </a:gs>
              <a:gs pos="9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p:cNvGrpSpPr/>
          <p:nvPr userDrawn="1"/>
        </p:nvGrpSpPr>
        <p:grpSpPr>
          <a:xfrm>
            <a:off x="-171545" y="3106272"/>
            <a:ext cx="971384" cy="645456"/>
            <a:chOff x="-329453" y="2786902"/>
            <a:chExt cx="1932657" cy="1284195"/>
          </a:xfrm>
        </p:grpSpPr>
        <p:sp>
          <p:nvSpPr>
            <p:cNvPr id="9" name="Hexagon 8"/>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a:blip r:embed="rId3"/>
            <a:stretch>
              <a:fillRect/>
            </a:stretch>
          </p:blipFill>
          <p:spPr>
            <a:xfrm>
              <a:off x="528171" y="3067050"/>
              <a:ext cx="660400" cy="723900"/>
            </a:xfrm>
            <a:prstGeom prst="rect">
              <a:avLst/>
            </a:prstGeom>
          </p:spPr>
        </p:pic>
      </p:grpSp>
      <p:cxnSp>
        <p:nvCxnSpPr>
          <p:cNvPr id="12" name="Straight Connector 11"/>
          <p:cNvCxnSpPr/>
          <p:nvPr userDrawn="1"/>
        </p:nvCxnSpPr>
        <p:spPr>
          <a:xfrm>
            <a:off x="1356568" y="1868679"/>
            <a:ext cx="4882867" cy="0"/>
          </a:xfrm>
          <a:prstGeom prst="line">
            <a:avLst/>
          </a:prstGeom>
          <a:ln w="254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1356567" y="797381"/>
            <a:ext cx="4882867" cy="744101"/>
          </a:xfrm>
          <a:prstGeom prst="rect">
            <a:avLst/>
          </a:prstGeom>
        </p:spPr>
        <p:txBody>
          <a:bodyPr lIns="0" rIns="0" anchor="b"/>
          <a:lstStyle>
            <a:lvl1pPr>
              <a:defRPr sz="2400" b="0" i="0" cap="all" baseline="0">
                <a:solidFill>
                  <a:srgbClr val="65C5F0"/>
                </a:solidFill>
                <a:latin typeface="Gotham Rounded Light" charset="0"/>
                <a:ea typeface="Gotham Rounded Light" charset="0"/>
                <a:cs typeface="Gotham Rounded Light" charset="0"/>
              </a:defRPr>
            </a:lvl1pPr>
          </a:lstStyle>
          <a:p>
            <a:r>
              <a:rPr lang="en-US" dirty="0"/>
              <a:t>Click to edit Master title style</a:t>
            </a:r>
          </a:p>
        </p:txBody>
      </p:sp>
      <p:sp>
        <p:nvSpPr>
          <p:cNvPr id="15" name="Text Placeholder 3"/>
          <p:cNvSpPr>
            <a:spLocks noGrp="1"/>
          </p:cNvSpPr>
          <p:nvPr>
            <p:ph type="body" sz="half" idx="2"/>
          </p:nvPr>
        </p:nvSpPr>
        <p:spPr>
          <a:xfrm>
            <a:off x="1356567" y="2188457"/>
            <a:ext cx="4882867" cy="3811588"/>
          </a:xfrm>
          <a:prstGeom prst="rect">
            <a:avLst/>
          </a:prstGeom>
        </p:spPr>
        <p:txBody>
          <a:bodyPr lIns="0" rIns="0"/>
          <a:lstStyle>
            <a:lvl1pPr marL="0" indent="0">
              <a:buNone/>
              <a:defRPr sz="16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907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6" name="Rectangle 5"/>
          <p:cNvSpPr/>
          <p:nvPr userDrawn="1"/>
        </p:nvSpPr>
        <p:spPr>
          <a:xfrm rot="5400000">
            <a:off x="6828864" y="1494866"/>
            <a:ext cx="6858000" cy="3868271"/>
          </a:xfrm>
          <a:prstGeom prst="rect">
            <a:avLst/>
          </a:prstGeom>
          <a:gradFill>
            <a:gsLst>
              <a:gs pos="0">
                <a:schemeClr val="bg1">
                  <a:alpha val="0"/>
                </a:schemeClr>
              </a:gs>
              <a:gs pos="9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p:cNvGrpSpPr/>
          <p:nvPr userDrawn="1"/>
        </p:nvGrpSpPr>
        <p:grpSpPr>
          <a:xfrm>
            <a:off x="-171545" y="3106272"/>
            <a:ext cx="971384" cy="645456"/>
            <a:chOff x="-329453" y="2786902"/>
            <a:chExt cx="1932657" cy="1284195"/>
          </a:xfrm>
        </p:grpSpPr>
        <p:sp>
          <p:nvSpPr>
            <p:cNvPr id="9" name="Hexagon 8"/>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a:blip r:embed="rId2"/>
            <a:stretch>
              <a:fillRect/>
            </a:stretch>
          </p:blipFill>
          <p:spPr>
            <a:xfrm>
              <a:off x="528171" y="3067050"/>
              <a:ext cx="660400" cy="723900"/>
            </a:xfrm>
            <a:prstGeom prst="rect">
              <a:avLst/>
            </a:prstGeom>
          </p:spPr>
        </p:pic>
      </p:grpSp>
      <p:cxnSp>
        <p:nvCxnSpPr>
          <p:cNvPr id="12" name="Straight Connector 11"/>
          <p:cNvCxnSpPr/>
          <p:nvPr userDrawn="1"/>
        </p:nvCxnSpPr>
        <p:spPr>
          <a:xfrm>
            <a:off x="1356568" y="1868679"/>
            <a:ext cx="4882867" cy="0"/>
          </a:xfrm>
          <a:prstGeom prst="line">
            <a:avLst/>
          </a:prstGeom>
          <a:ln w="254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1356567" y="797381"/>
            <a:ext cx="6341874" cy="744101"/>
          </a:xfrm>
          <a:prstGeom prst="rect">
            <a:avLst/>
          </a:prstGeom>
        </p:spPr>
        <p:txBody>
          <a:bodyPr lIns="0" rIns="0" anchor="t"/>
          <a:lstStyle>
            <a:lvl1pPr>
              <a:defRPr sz="2400" b="0" i="0" cap="all" baseline="0">
                <a:solidFill>
                  <a:srgbClr val="65C5F0"/>
                </a:solidFill>
                <a:latin typeface="Gotham Rounded Light" charset="0"/>
                <a:ea typeface="Gotham Rounded Light" charset="0"/>
                <a:cs typeface="Gotham Rounded Light" charset="0"/>
              </a:defRPr>
            </a:lvl1pPr>
          </a:lstStyle>
          <a:p>
            <a:r>
              <a:rPr lang="en-US"/>
              <a:t>Click to edit Master title style</a:t>
            </a:r>
          </a:p>
        </p:txBody>
      </p:sp>
      <p:sp>
        <p:nvSpPr>
          <p:cNvPr id="15" name="Text Placeholder 3"/>
          <p:cNvSpPr>
            <a:spLocks noGrp="1"/>
          </p:cNvSpPr>
          <p:nvPr>
            <p:ph type="body" sz="half" idx="2"/>
          </p:nvPr>
        </p:nvSpPr>
        <p:spPr>
          <a:xfrm>
            <a:off x="1356567" y="2188457"/>
            <a:ext cx="6341874" cy="3811588"/>
          </a:xfrm>
          <a:prstGeom prst="rect">
            <a:avLst/>
          </a:prstGeom>
        </p:spPr>
        <p:txBody>
          <a:bodyPr lIns="0" rIns="0"/>
          <a:lstStyle>
            <a:lvl1pPr marL="0" indent="0">
              <a:buNone/>
              <a:defRPr sz="16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p:cNvSpPr>
            <a:spLocks noGrp="1"/>
          </p:cNvSpPr>
          <p:nvPr>
            <p:ph type="pic" idx="1"/>
          </p:nvPr>
        </p:nvSpPr>
        <p:spPr>
          <a:xfrm>
            <a:off x="8370794" y="0"/>
            <a:ext cx="3827696" cy="6857999"/>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Image 2">
    <p:spTree>
      <p:nvGrpSpPr>
        <p:cNvPr id="1" name=""/>
        <p:cNvGrpSpPr/>
        <p:nvPr/>
      </p:nvGrpSpPr>
      <p:grpSpPr>
        <a:xfrm>
          <a:off x="0" y="0"/>
          <a:ext cx="0" cy="0"/>
          <a:chOff x="0" y="0"/>
          <a:chExt cx="0" cy="0"/>
        </a:xfrm>
      </p:grpSpPr>
      <p:sp>
        <p:nvSpPr>
          <p:cNvPr id="6" name="Rectangle 5"/>
          <p:cNvSpPr/>
          <p:nvPr userDrawn="1"/>
        </p:nvSpPr>
        <p:spPr>
          <a:xfrm rot="16200000">
            <a:off x="-1535441" y="1494866"/>
            <a:ext cx="6858000" cy="3868271"/>
          </a:xfrm>
          <a:prstGeom prst="rect">
            <a:avLst/>
          </a:prstGeom>
          <a:gradFill>
            <a:gsLst>
              <a:gs pos="0">
                <a:schemeClr val="bg1">
                  <a:alpha val="0"/>
                </a:schemeClr>
              </a:gs>
              <a:gs pos="9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p:cNvGrpSpPr/>
          <p:nvPr userDrawn="1"/>
        </p:nvGrpSpPr>
        <p:grpSpPr>
          <a:xfrm>
            <a:off x="-171545" y="3106272"/>
            <a:ext cx="971384" cy="645456"/>
            <a:chOff x="-329453" y="2786902"/>
            <a:chExt cx="1932657" cy="1284195"/>
          </a:xfrm>
        </p:grpSpPr>
        <p:sp>
          <p:nvSpPr>
            <p:cNvPr id="9" name="Hexagon 8"/>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a:blip r:embed="rId2"/>
            <a:stretch>
              <a:fillRect/>
            </a:stretch>
          </p:blipFill>
          <p:spPr>
            <a:xfrm>
              <a:off x="528171" y="3067050"/>
              <a:ext cx="660400" cy="723900"/>
            </a:xfrm>
            <a:prstGeom prst="rect">
              <a:avLst/>
            </a:prstGeom>
          </p:spPr>
        </p:pic>
      </p:grpSp>
      <p:cxnSp>
        <p:nvCxnSpPr>
          <p:cNvPr id="12" name="Straight Connector 11"/>
          <p:cNvCxnSpPr/>
          <p:nvPr userDrawn="1"/>
        </p:nvCxnSpPr>
        <p:spPr>
          <a:xfrm>
            <a:off x="4832632" y="1868679"/>
            <a:ext cx="4882867" cy="0"/>
          </a:xfrm>
          <a:prstGeom prst="line">
            <a:avLst/>
          </a:prstGeom>
          <a:ln w="254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832631" y="797381"/>
            <a:ext cx="6341874" cy="744101"/>
          </a:xfrm>
          <a:prstGeom prst="rect">
            <a:avLst/>
          </a:prstGeom>
        </p:spPr>
        <p:txBody>
          <a:bodyPr lIns="0" rIns="0" anchor="t"/>
          <a:lstStyle>
            <a:lvl1pPr>
              <a:defRPr sz="2400" b="0" i="0" cap="all" baseline="0">
                <a:solidFill>
                  <a:srgbClr val="65C5F0"/>
                </a:solidFill>
                <a:latin typeface="Gotham Rounded Light" charset="0"/>
                <a:ea typeface="Gotham Rounded Light" charset="0"/>
                <a:cs typeface="Gotham Rounded Light" charset="0"/>
              </a:defRPr>
            </a:lvl1pPr>
          </a:lstStyle>
          <a:p>
            <a:r>
              <a:rPr lang="en-US"/>
              <a:t>Click to edit Master title style</a:t>
            </a:r>
          </a:p>
        </p:txBody>
      </p:sp>
      <p:sp>
        <p:nvSpPr>
          <p:cNvPr id="15" name="Text Placeholder 3"/>
          <p:cNvSpPr>
            <a:spLocks noGrp="1"/>
          </p:cNvSpPr>
          <p:nvPr>
            <p:ph type="body" sz="half" idx="2"/>
          </p:nvPr>
        </p:nvSpPr>
        <p:spPr>
          <a:xfrm>
            <a:off x="4832631" y="2188457"/>
            <a:ext cx="6341874" cy="3811588"/>
          </a:xfrm>
          <a:prstGeom prst="rect">
            <a:avLst/>
          </a:prstGeom>
        </p:spPr>
        <p:txBody>
          <a:bodyPr lIns="0" rIns="0"/>
          <a:lstStyle>
            <a:lvl1pPr marL="0" indent="0">
              <a:buNone/>
              <a:defRPr sz="16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p:cNvSpPr>
            <a:spLocks noGrp="1"/>
          </p:cNvSpPr>
          <p:nvPr>
            <p:ph type="pic" idx="1"/>
          </p:nvPr>
        </p:nvSpPr>
        <p:spPr>
          <a:xfrm>
            <a:off x="0" y="0"/>
            <a:ext cx="3827696" cy="6857999"/>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7" name="Rounded Rectangle 6"/>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p:cNvGrpSpPr/>
          <p:nvPr userDrawn="1"/>
        </p:nvGrpSpPr>
        <p:grpSpPr>
          <a:xfrm>
            <a:off x="-171545" y="3106272"/>
            <a:ext cx="971384" cy="645456"/>
            <a:chOff x="-329453" y="2786902"/>
            <a:chExt cx="1932657" cy="1284195"/>
          </a:xfrm>
        </p:grpSpPr>
        <p:sp>
          <p:nvSpPr>
            <p:cNvPr id="9" name="Hexagon 8"/>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a:blip r:embed="rId2"/>
            <a:stretch>
              <a:fillRect/>
            </a:stretch>
          </p:blipFill>
          <p:spPr>
            <a:xfrm>
              <a:off x="528171" y="3067050"/>
              <a:ext cx="660400" cy="723900"/>
            </a:xfrm>
            <a:prstGeom prst="rect">
              <a:avLst/>
            </a:prstGeom>
          </p:spPr>
        </p:pic>
      </p:grpSp>
      <p:sp>
        <p:nvSpPr>
          <p:cNvPr id="14" name="Title 1"/>
          <p:cNvSpPr>
            <a:spLocks noGrp="1"/>
          </p:cNvSpPr>
          <p:nvPr>
            <p:ph type="title"/>
          </p:nvPr>
        </p:nvSpPr>
        <p:spPr>
          <a:xfrm>
            <a:off x="1356568" y="2279277"/>
            <a:ext cx="3282668" cy="2326340"/>
          </a:xfrm>
          <a:prstGeom prst="rect">
            <a:avLst/>
          </a:prstGeom>
        </p:spPr>
        <p:txBody>
          <a:bodyPr lIns="0" rIns="0" anchor="ctr"/>
          <a:lstStyle>
            <a:lvl1pPr>
              <a:defRPr sz="2800" b="0" i="0" cap="all" baseline="0">
                <a:solidFill>
                  <a:srgbClr val="65C5F0"/>
                </a:solidFill>
                <a:latin typeface="Gotham Rounded Light" charset="0"/>
                <a:ea typeface="Gotham Rounded Light" charset="0"/>
                <a:cs typeface="Gotham Rounded Light" charset="0"/>
              </a:defRPr>
            </a:lvl1pPr>
          </a:lstStyle>
          <a:p>
            <a:r>
              <a:rPr lang="en-US"/>
              <a:t>Click to edit Master title style</a:t>
            </a:r>
          </a:p>
        </p:txBody>
      </p:sp>
      <p:sp>
        <p:nvSpPr>
          <p:cNvPr id="22" name="Rounded Rectangle 21"/>
          <p:cNvSpPr/>
          <p:nvPr userDrawn="1"/>
        </p:nvSpPr>
        <p:spPr>
          <a:xfrm>
            <a:off x="123265" y="114300"/>
            <a:ext cx="11945470" cy="6629400"/>
          </a:xfrm>
          <a:prstGeom prst="roundRect">
            <a:avLst>
              <a:gd name="adj" fmla="val 2353"/>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p:cNvGrpSpPr/>
          <p:nvPr userDrawn="1"/>
        </p:nvGrpSpPr>
        <p:grpSpPr>
          <a:xfrm>
            <a:off x="-171545" y="3106272"/>
            <a:ext cx="971384" cy="645456"/>
            <a:chOff x="-329453" y="2786902"/>
            <a:chExt cx="1932657" cy="1284195"/>
          </a:xfrm>
        </p:grpSpPr>
        <p:sp>
          <p:nvSpPr>
            <p:cNvPr id="24" name="Hexagon 23"/>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4"/>
            <p:cNvPicPr>
              <a:picLocks noChangeAspect="1"/>
            </p:cNvPicPr>
            <p:nvPr/>
          </p:nvPicPr>
          <p:blipFill>
            <a:blip r:embed="rId2"/>
            <a:stretch>
              <a:fillRect/>
            </a:stretch>
          </p:blipFill>
          <p:spPr>
            <a:xfrm>
              <a:off x="528171" y="3067050"/>
              <a:ext cx="660400" cy="723900"/>
            </a:xfrm>
            <a:prstGeom prst="rect">
              <a:avLst/>
            </a:prstGeom>
          </p:spPr>
        </p:pic>
      </p:grpSp>
      <p:cxnSp>
        <p:nvCxnSpPr>
          <p:cNvPr id="27" name="Straight Connector 26"/>
          <p:cNvCxnSpPr/>
          <p:nvPr userDrawn="1"/>
        </p:nvCxnSpPr>
        <p:spPr>
          <a:xfrm>
            <a:off x="4921625" y="3429000"/>
            <a:ext cx="1324534" cy="0"/>
          </a:xfrm>
          <a:prstGeom prst="line">
            <a:avLst/>
          </a:prstGeom>
          <a:ln w="254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9" name="Content Placeholder 3"/>
          <p:cNvSpPr>
            <a:spLocks noGrp="1"/>
          </p:cNvSpPr>
          <p:nvPr>
            <p:ph sz="half" idx="2"/>
          </p:nvPr>
        </p:nvSpPr>
        <p:spPr>
          <a:xfrm>
            <a:off x="6560581" y="852912"/>
            <a:ext cx="4457699" cy="5152180"/>
          </a:xfrm>
          <a:prstGeom prst="rect">
            <a:avLst/>
          </a:prstGeom>
        </p:spPr>
        <p:txBody>
          <a:bodyPr anchor="ctr"/>
          <a:lstStyle>
            <a:lvl1pPr marL="372600" indent="-372600">
              <a:lnSpc>
                <a:spcPct val="100000"/>
              </a:lnSpc>
              <a:spcBef>
                <a:spcPts val="0"/>
              </a:spcBef>
              <a:spcAft>
                <a:spcPts val="1800"/>
              </a:spcAft>
              <a:buClr>
                <a:srgbClr val="005A81"/>
              </a:buClr>
              <a:buSzPct val="70000"/>
              <a:buFont typeface="HiraginoSans-W3" charset="-128"/>
              <a:buChar char="⦿"/>
              <a:defRPr sz="1400" b="0" i="0">
                <a:solidFill>
                  <a:schemeClr val="bg1">
                    <a:lumMod val="50000"/>
                  </a:schemeClr>
                </a:solidFill>
                <a:latin typeface="Gotham Rounded Light" charset="0"/>
                <a:ea typeface="Gotham Rounded Light" charset="0"/>
                <a:cs typeface="Gotham Rounded Light" charset="0"/>
              </a:defRPr>
            </a:lvl1pPr>
            <a:lvl2pPr>
              <a:defRPr sz="1800" b="0" i="0">
                <a:solidFill>
                  <a:schemeClr val="bg1">
                    <a:lumMod val="50000"/>
                  </a:schemeClr>
                </a:solidFill>
                <a:latin typeface="Gotham Rounded Light" charset="0"/>
                <a:ea typeface="Gotham Rounded Light" charset="0"/>
                <a:cs typeface="Gotham Rounded Light" charset="0"/>
              </a:defRPr>
            </a:lvl2pPr>
            <a:lvl3pPr>
              <a:defRPr sz="1600" b="0" i="0">
                <a:solidFill>
                  <a:schemeClr val="bg1">
                    <a:lumMod val="50000"/>
                  </a:schemeClr>
                </a:solidFill>
                <a:latin typeface="Gotham Rounded Light" charset="0"/>
                <a:ea typeface="Gotham Rounded Light" charset="0"/>
                <a:cs typeface="Gotham Rounded Light" charset="0"/>
              </a:defRPr>
            </a:lvl3pPr>
            <a:lvl4pPr>
              <a:defRPr sz="1400" b="0" i="0">
                <a:solidFill>
                  <a:schemeClr val="bg1">
                    <a:lumMod val="50000"/>
                  </a:schemeClr>
                </a:solidFill>
                <a:latin typeface="Gotham Rounded Light" charset="0"/>
                <a:ea typeface="Gotham Rounded Light" charset="0"/>
                <a:cs typeface="Gotham Rounded Light" charset="0"/>
              </a:defRPr>
            </a:lvl4pPr>
            <a:lvl5pPr>
              <a:defRPr sz="1400" b="0" i="0">
                <a:solidFill>
                  <a:schemeClr val="bg1">
                    <a:lumMod val="50000"/>
                  </a:schemeClr>
                </a:solidFill>
                <a:latin typeface="Gotham Rounded Light" charset="0"/>
                <a:ea typeface="Gotham Rounded Light" charset="0"/>
                <a:cs typeface="Gotham Rounded Light" charset="0"/>
              </a:defRPr>
            </a:lvl5pPr>
          </a:lstStyle>
          <a:p>
            <a:pPr lvl="0"/>
            <a:r>
              <a:rPr lang="en-US" dirty="0"/>
              <a:t>Click to edit Master </a:t>
            </a:r>
            <a:r>
              <a:rPr lang="en-US"/>
              <a:t>text styles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836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651" r:id="rId5"/>
    <p:sldLayoutId id="2147483655" r:id="rId6"/>
    <p:sldLayoutId id="2147483660" r:id="rId7"/>
    <p:sldLayoutId id="2147483675" r:id="rId8"/>
    <p:sldLayoutId id="2147483661" r:id="rId9"/>
    <p:sldLayoutId id="2147483662" r:id="rId10"/>
    <p:sldLayoutId id="2147483678" r:id="rId11"/>
    <p:sldLayoutId id="2147483679" r:id="rId12"/>
    <p:sldLayoutId id="2147483663" r:id="rId13"/>
    <p:sldLayoutId id="2147483664" r:id="rId14"/>
    <p:sldLayoutId id="2147483676" r:id="rId15"/>
    <p:sldLayoutId id="2147483677" r:id="rId16"/>
    <p:sldLayoutId id="2147483665" r:id="rId17"/>
    <p:sldLayoutId id="2147483666" r:id="rId18"/>
    <p:sldLayoutId id="2147483670" r:id="rId19"/>
    <p:sldLayoutId id="2147483667" r:id="rId20"/>
    <p:sldLayoutId id="2147483668" r:id="rId21"/>
    <p:sldLayoutId id="2147483673" r:id="rId22"/>
    <p:sldLayoutId id="2147483674" r:id="rId23"/>
    <p:sldLayoutId id="2147483669" r:id="rId24"/>
    <p:sldLayoutId id="2147483659" r:id="rId25"/>
    <p:sldLayoutId id="214748368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otham Rounded Light"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otham Rounded Light"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otham Rounded Light"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 Rounded Light"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 Rounded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emf"/><Relationship Id="rId5" Type="http://schemas.openxmlformats.org/officeDocument/2006/relationships/image" Target="../media/image43.emf"/><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emf"/><Relationship Id="rId5" Type="http://schemas.openxmlformats.org/officeDocument/2006/relationships/image" Target="../media/image45.emf"/><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emf"/><Relationship Id="rId5" Type="http://schemas.openxmlformats.org/officeDocument/2006/relationships/image" Target="../media/image47.emf"/><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5.emf"/><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image" Target="../media/image5.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image" Target="../media/image5.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emf"/><Relationship Id="rId5" Type="http://schemas.openxmlformats.org/officeDocument/2006/relationships/image" Target="../media/image30.emf"/><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image" Target="../media/image3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2.png"/><Relationship Id="rId5" Type="http://schemas.openxmlformats.org/officeDocument/2006/relationships/image" Target="../media/image5.emf"/><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image" Target="../media/image5.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image" Target="../media/image5.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emf"/><Relationship Id="rId5" Type="http://schemas.openxmlformats.org/officeDocument/2006/relationships/image" Target="../media/image41.emf"/><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1F2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alphaModFix amt="30000"/>
            <a:extLst>
              <a:ext uri="{28A0092B-C50C-407E-A947-70E740481C1C}">
                <a14:useLocalDpi xmlns:a14="http://schemas.microsoft.com/office/drawing/2010/main"/>
              </a:ext>
            </a:extLst>
          </a:blip>
          <a:srcRect/>
          <a:stretch/>
        </p:blipFill>
        <p:spPr>
          <a:xfrm>
            <a:off x="0" y="0"/>
            <a:ext cx="12192000" cy="7201267"/>
          </a:xfrm>
          <a:prstGeom prst="rect">
            <a:avLst/>
          </a:prstGeom>
        </p:spPr>
      </p:pic>
      <p:sp>
        <p:nvSpPr>
          <p:cNvPr id="4" name="Rectangle 3"/>
          <p:cNvSpPr/>
          <p:nvPr/>
        </p:nvSpPr>
        <p:spPr>
          <a:xfrm>
            <a:off x="5014" y="5494458"/>
            <a:ext cx="12186986" cy="1373590"/>
          </a:xfrm>
          <a:prstGeom prst="rect">
            <a:avLst/>
          </a:prstGeom>
          <a:gradFill>
            <a:gsLst>
              <a:gs pos="13000">
                <a:srgbClr val="1E2A38">
                  <a:alpha val="0"/>
                </a:srgbClr>
              </a:gs>
              <a:gs pos="100000">
                <a:srgbClr val="021F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 name="Picture 2"/>
          <p:cNvPicPr>
            <a:picLocks noChangeAspect="1"/>
          </p:cNvPicPr>
          <p:nvPr/>
        </p:nvPicPr>
        <p:blipFill>
          <a:blip r:embed="rId5"/>
          <a:stretch>
            <a:fillRect/>
          </a:stretch>
        </p:blipFill>
        <p:spPr>
          <a:xfrm>
            <a:off x="886850" y="718331"/>
            <a:ext cx="2945562" cy="1371598"/>
          </a:xfrm>
          <a:prstGeom prst="rect">
            <a:avLst/>
          </a:prstGeom>
        </p:spPr>
      </p:pic>
      <p:cxnSp>
        <p:nvCxnSpPr>
          <p:cNvPr id="5" name="Straight Connector 4"/>
          <p:cNvCxnSpPr/>
          <p:nvPr/>
        </p:nvCxnSpPr>
        <p:spPr>
          <a:xfrm rot="16200000">
            <a:off x="6096000" y="4625788"/>
            <a:ext cx="0" cy="2259106"/>
          </a:xfrm>
          <a:prstGeom prst="line">
            <a:avLst/>
          </a:prstGeom>
          <a:ln w="25400" cap="rnd">
            <a:solidFill>
              <a:srgbClr val="005A81">
                <a:alpha val="50000"/>
              </a:srgbClr>
            </a:solidFill>
            <a:roun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18351" y="4940460"/>
            <a:ext cx="6955298"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sz="3600" cap="all" dirty="0">
                <a:solidFill>
                  <a:srgbClr val="FFFFFF"/>
                </a:solidFill>
                <a:latin typeface="Gotham Rounded Light" charset="0"/>
              </a:rPr>
              <a:t>Dopingová kontrola</a:t>
            </a:r>
          </a:p>
        </p:txBody>
      </p:sp>
      <p:sp>
        <p:nvSpPr>
          <p:cNvPr id="8" name="TextBox 7">
            <a:extLst>
              <a:ext uri="{FF2B5EF4-FFF2-40B4-BE49-F238E27FC236}">
                <a16:creationId xmlns:a16="http://schemas.microsoft.com/office/drawing/2014/main" id="{B4A8A7AB-49B9-D84E-A630-CB8ACFBEB81F}"/>
              </a:ext>
            </a:extLst>
          </p:cNvPr>
          <p:cNvSpPr txBox="1"/>
          <p:nvPr/>
        </p:nvSpPr>
        <p:spPr>
          <a:xfrm>
            <a:off x="4794810" y="5811921"/>
            <a:ext cx="2602379" cy="369332"/>
          </a:xfrm>
          <a:prstGeom prst="rect">
            <a:avLst/>
          </a:prstGeom>
          <a:noFill/>
        </p:spPr>
        <p:txBody>
          <a:bodyPr wrap="none" rtlCol="0">
            <a:spAutoFit/>
          </a:bodyPr>
          <a:lstStyle/>
          <a:p>
            <a:r>
              <a:rPr lang="en-SK" dirty="0">
                <a:solidFill>
                  <a:schemeClr val="bg1"/>
                </a:solidFill>
              </a:rPr>
              <a:t>Ing. Zuzana Ježíková, PhD.</a:t>
            </a:r>
          </a:p>
        </p:txBody>
      </p:sp>
      <p:pic>
        <p:nvPicPr>
          <p:cNvPr id="10" name="Audio Recording 22 Jan 2021 at 09:31:20" descr="Audio Recording 22 Jan 2021 at 09:31:20">
            <a:hlinkClick r:id="" action="ppaction://media"/>
            <a:extLst>
              <a:ext uri="{FF2B5EF4-FFF2-40B4-BE49-F238E27FC236}">
                <a16:creationId xmlns:a16="http://schemas.microsoft.com/office/drawing/2014/main" id="{911F489A-8A03-774C-8059-B038D14586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0"/>
            <a:ext cx="812800" cy="812800"/>
          </a:xfrm>
          <a:prstGeom prst="rect">
            <a:avLst/>
          </a:prstGeom>
        </p:spPr>
      </p:pic>
    </p:spTree>
    <p:extLst>
      <p:ext uri="{BB962C8B-B14F-4D97-AF65-F5344CB8AC3E}">
        <p14:creationId xmlns:p14="http://schemas.microsoft.com/office/powerpoint/2010/main" val="27766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o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9815" y="2136775"/>
            <a:ext cx="31686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Nadpis 1"/>
          <p:cNvSpPr>
            <a:spLocks noGrp="1"/>
          </p:cNvSpPr>
          <p:nvPr>
            <p:ph type="title"/>
          </p:nvPr>
        </p:nvSpPr>
        <p:spPr>
          <a:xfrm>
            <a:off x="3167063" y="428626"/>
            <a:ext cx="5757862" cy="1059352"/>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Meranie špecifickej hustoty</a:t>
            </a:r>
          </a:p>
        </p:txBody>
      </p:sp>
      <p:pic>
        <p:nvPicPr>
          <p:cNvPr id="32773" name="Obrázo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3874" y="2136775"/>
            <a:ext cx="21177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Obdĺžnik 1"/>
          <p:cNvSpPr>
            <a:spLocks noChangeArrowheads="1"/>
          </p:cNvSpPr>
          <p:nvPr/>
        </p:nvSpPr>
        <p:spPr bwMode="auto">
          <a:xfrm>
            <a:off x="3810001" y="2136775"/>
            <a:ext cx="41576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 </a:t>
            </a:r>
          </a:p>
          <a:p>
            <a:pPr eaLnBrk="1" hangingPunct="1"/>
            <a:r>
              <a:rPr lang="sk-SK" altLang="sk-SK" dirty="0"/>
              <a:t>Dopingový komisár je povinný odmerať špecifickú hustotu vzorky. Ak moč nespĺňa minimálne požiadavky, je potrebné odber opakovať.</a:t>
            </a:r>
          </a:p>
        </p:txBody>
      </p:sp>
      <p:grpSp>
        <p:nvGrpSpPr>
          <p:cNvPr id="7" name="Group 3"/>
          <p:cNvGrpSpPr/>
          <p:nvPr/>
        </p:nvGrpSpPr>
        <p:grpSpPr>
          <a:xfrm>
            <a:off x="-175350" y="3017839"/>
            <a:ext cx="971384" cy="645456"/>
            <a:chOff x="-329453" y="2786902"/>
            <a:chExt cx="1932657" cy="1284195"/>
          </a:xfrm>
        </p:grpSpPr>
        <p:sp>
          <p:nvSpPr>
            <p:cNvPr id="8"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1"/>
            <p:cNvPicPr>
              <a:picLocks noChangeAspect="1"/>
            </p:cNvPicPr>
            <p:nvPr/>
          </p:nvPicPr>
          <p:blipFill>
            <a:blip r:embed="rId6"/>
            <a:stretch>
              <a:fillRect/>
            </a:stretch>
          </p:blipFill>
          <p:spPr>
            <a:xfrm>
              <a:off x="528171" y="3067050"/>
              <a:ext cx="660400" cy="723900"/>
            </a:xfrm>
            <a:prstGeom prst="rect">
              <a:avLst/>
            </a:prstGeom>
          </p:spPr>
        </p:pic>
      </p:grpSp>
      <p:pic>
        <p:nvPicPr>
          <p:cNvPr id="3" name="Audio Recording 22 Jan 2021 at 12:33:05" descr="Audio Recording 22 Jan 2021 at 12:33:05">
            <a:hlinkClick r:id="" action="ppaction://media"/>
            <a:extLst>
              <a:ext uri="{FF2B5EF4-FFF2-40B4-BE49-F238E27FC236}">
                <a16:creationId xmlns:a16="http://schemas.microsoft.com/office/drawing/2014/main" id="{4BA95B43-A840-B747-B54A-E54BBA8AFB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0"/>
            <a:ext cx="812800" cy="812800"/>
          </a:xfrm>
          <a:prstGeom prst="rect">
            <a:avLst/>
          </a:prstGeom>
        </p:spPr>
      </p:pic>
    </p:spTree>
    <p:extLst>
      <p:ext uri="{BB962C8B-B14F-4D97-AF65-F5344CB8AC3E}">
        <p14:creationId xmlns:p14="http://schemas.microsoft.com/office/powerpoint/2010/main" val="383517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Nadpis 1"/>
          <p:cNvSpPr>
            <a:spLocks noGrp="1"/>
          </p:cNvSpPr>
          <p:nvPr>
            <p:ph type="title"/>
          </p:nvPr>
        </p:nvSpPr>
        <p:spPr>
          <a:xfrm>
            <a:off x="2855913" y="428626"/>
            <a:ext cx="6769100" cy="785813"/>
          </a:xfrm>
        </p:spPr>
        <p:txBody>
          <a:bodyPr/>
          <a:lstStyle/>
          <a:p>
            <a:pPr algn="ctr"/>
            <a:r>
              <a:rPr lang="sk-SK" altLang="sk-SK" sz="2800" b="1" cap="all" dirty="0" err="1">
                <a:solidFill>
                  <a:srgbClr val="65C5F0"/>
                </a:solidFill>
                <a:latin typeface="Gotham Rounded Light" charset="0"/>
                <a:ea typeface="Gotham Rounded Light" charset="0"/>
                <a:cs typeface="Gotham Rounded Light" charset="0"/>
              </a:rPr>
              <a:t>FORMUlár</a:t>
            </a:r>
            <a:r>
              <a:rPr lang="sk-SK" altLang="sk-SK" sz="2800" b="1" cap="all" dirty="0">
                <a:solidFill>
                  <a:srgbClr val="65C5F0"/>
                </a:solidFill>
                <a:latin typeface="Gotham Rounded Light" charset="0"/>
                <a:ea typeface="Gotham Rounded Light" charset="0"/>
                <a:cs typeface="Gotham Rounded Light" charset="0"/>
              </a:rPr>
              <a:t> dopingovej kontroly</a:t>
            </a:r>
          </a:p>
        </p:txBody>
      </p:sp>
      <p:pic>
        <p:nvPicPr>
          <p:cNvPr id="33796" name="Obrázo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8867" y="2967170"/>
            <a:ext cx="30321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Obrázo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065" y="1214439"/>
            <a:ext cx="336867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Obdĺžnik 6"/>
          <p:cNvSpPr>
            <a:spLocks noChangeArrowheads="1"/>
          </p:cNvSpPr>
          <p:nvPr/>
        </p:nvSpPr>
        <p:spPr bwMode="auto">
          <a:xfrm>
            <a:off x="413912" y="1037386"/>
            <a:ext cx="49323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Do formulára by mal športovec poskytnúť všetky informácie o liekoch (či už na predpis alebo voľne predajných) a doplnkoch výživy, ktoré v poslednej dobe užil. </a:t>
            </a:r>
          </a:p>
          <a:p>
            <a:pPr eaLnBrk="1" hangingPunct="1"/>
            <a:r>
              <a:rPr lang="sk-SK" altLang="sk-SK" dirty="0"/>
              <a:t>Môže tiež uviesť všetky pripomienky, ktoré má k samotnému procesu dopingovej kontroly.</a:t>
            </a:r>
          </a:p>
        </p:txBody>
      </p:sp>
      <p:sp>
        <p:nvSpPr>
          <p:cNvPr id="33799" name="AutoShape 3"/>
          <p:cNvSpPr>
            <a:spLocks noChangeAspect="1" noChangeArrowheads="1" noTextEdit="1"/>
          </p:cNvSpPr>
          <p:nvPr/>
        </p:nvSpPr>
        <p:spPr bwMode="auto">
          <a:xfrm>
            <a:off x="5159376" y="4595814"/>
            <a:ext cx="330041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k-SK"/>
          </a:p>
        </p:txBody>
      </p:sp>
      <p:grpSp>
        <p:nvGrpSpPr>
          <p:cNvPr id="8" name="Group 3"/>
          <p:cNvGrpSpPr/>
          <p:nvPr/>
        </p:nvGrpSpPr>
        <p:grpSpPr>
          <a:xfrm>
            <a:off x="-183106" y="3106272"/>
            <a:ext cx="971384" cy="645456"/>
            <a:chOff x="-329453" y="2786902"/>
            <a:chExt cx="1932657" cy="1284195"/>
          </a:xfrm>
        </p:grpSpPr>
        <p:sp>
          <p:nvSpPr>
            <p:cNvPr id="9"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
            <p:cNvPicPr>
              <a:picLocks noChangeAspect="1"/>
            </p:cNvPicPr>
            <p:nvPr/>
          </p:nvPicPr>
          <p:blipFill>
            <a:blip r:embed="rId6"/>
            <a:stretch>
              <a:fillRect/>
            </a:stretch>
          </p:blipFill>
          <p:spPr>
            <a:xfrm>
              <a:off x="528171" y="3067050"/>
              <a:ext cx="660400" cy="723900"/>
            </a:xfrm>
            <a:prstGeom prst="rect">
              <a:avLst/>
            </a:prstGeom>
          </p:spPr>
        </p:pic>
      </p:grpSp>
      <p:sp>
        <p:nvSpPr>
          <p:cNvPr id="11" name="Obdĺžnik 2">
            <a:extLst>
              <a:ext uri="{FF2B5EF4-FFF2-40B4-BE49-F238E27FC236}">
                <a16:creationId xmlns:a16="http://schemas.microsoft.com/office/drawing/2014/main" id="{5207C40F-5140-C846-9FA9-9C007C09E266}"/>
              </a:ext>
            </a:extLst>
          </p:cNvPr>
          <p:cNvSpPr>
            <a:spLocks noChangeArrowheads="1"/>
          </p:cNvSpPr>
          <p:nvPr/>
        </p:nvSpPr>
        <p:spPr bwMode="auto">
          <a:xfrm>
            <a:off x="5354589" y="4398049"/>
            <a:ext cx="61087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Tak isto môže podpísať súhlas, že jeho vzorka môže byť v budúcnosti použitá na anonymný výskum. Skontroluje si, či na formulári dopingovej kontroly je správne uvedené číslo vzorky, a či kópia pre laboratórium neobsahuje žiadne údaje, pomocou ktorých by bolo možné ho identifikovať. Po ukončení celého procesu </a:t>
            </a:r>
            <a:r>
              <a:rPr lang="sk-SK" altLang="sk-SK" dirty="0" err="1"/>
              <a:t>obdrží</a:t>
            </a:r>
            <a:r>
              <a:rPr lang="sk-SK" altLang="sk-SK" dirty="0"/>
              <a:t> športovec kópiu celého formulára.</a:t>
            </a:r>
          </a:p>
        </p:txBody>
      </p:sp>
      <p:pic>
        <p:nvPicPr>
          <p:cNvPr id="12" name="Audio Recording 22 Jan 2021 at 12:58:27" descr="Audio Recording 22 Jan 2021 at 12:58:27">
            <a:hlinkClick r:id="" action="ppaction://media"/>
            <a:extLst>
              <a:ext uri="{FF2B5EF4-FFF2-40B4-BE49-F238E27FC236}">
                <a16:creationId xmlns:a16="http://schemas.microsoft.com/office/drawing/2014/main" id="{78593460-D307-6B4E-9543-C292D26016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22226"/>
            <a:ext cx="812800" cy="812800"/>
          </a:xfrm>
          <a:prstGeom prst="rect">
            <a:avLst/>
          </a:prstGeom>
        </p:spPr>
      </p:pic>
    </p:spTree>
    <p:extLst>
      <p:ext uri="{BB962C8B-B14F-4D97-AF65-F5344CB8AC3E}">
        <p14:creationId xmlns:p14="http://schemas.microsoft.com/office/powerpoint/2010/main" val="39360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Nadpis 1"/>
          <p:cNvSpPr>
            <a:spLocks noGrp="1"/>
          </p:cNvSpPr>
          <p:nvPr>
            <p:ph type="title"/>
          </p:nvPr>
        </p:nvSpPr>
        <p:spPr>
          <a:xfrm>
            <a:off x="4583113" y="661383"/>
            <a:ext cx="4341812"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Krvné odbery</a:t>
            </a:r>
          </a:p>
        </p:txBody>
      </p:sp>
      <p:pic>
        <p:nvPicPr>
          <p:cNvPr id="35844" name="Obrázo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3914" y="1623609"/>
            <a:ext cx="6423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Obrázo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46025" y="2469356"/>
            <a:ext cx="18034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p:cNvGrpSpPr/>
          <p:nvPr/>
        </p:nvGrpSpPr>
        <p:grpSpPr>
          <a:xfrm>
            <a:off x="-158725" y="3181087"/>
            <a:ext cx="971384" cy="645456"/>
            <a:chOff x="-329453" y="2786902"/>
            <a:chExt cx="1932657" cy="1284195"/>
          </a:xfrm>
        </p:grpSpPr>
        <p:sp>
          <p:nvSpPr>
            <p:cNvPr id="7"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1"/>
            <p:cNvPicPr>
              <a:picLocks noChangeAspect="1"/>
            </p:cNvPicPr>
            <p:nvPr/>
          </p:nvPicPr>
          <p:blipFill>
            <a:blip r:embed="rId6"/>
            <a:stretch>
              <a:fillRect/>
            </a:stretch>
          </p:blipFill>
          <p:spPr>
            <a:xfrm>
              <a:off x="528171" y="3067050"/>
              <a:ext cx="660400" cy="723900"/>
            </a:xfrm>
            <a:prstGeom prst="rect">
              <a:avLst/>
            </a:prstGeom>
          </p:spPr>
        </p:pic>
      </p:grpSp>
      <p:pic>
        <p:nvPicPr>
          <p:cNvPr id="2" name="Audio Recording 22 Jan 2021 at 13:03:31" descr="Audio Recording 22 Jan 2021 at 13:03:31">
            <a:hlinkClick r:id="" action="ppaction://media"/>
            <a:extLst>
              <a:ext uri="{FF2B5EF4-FFF2-40B4-BE49-F238E27FC236}">
                <a16:creationId xmlns:a16="http://schemas.microsoft.com/office/drawing/2014/main" id="{5B8F62BC-BF65-9B43-B242-7926086D38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0"/>
            <a:ext cx="812800" cy="812800"/>
          </a:xfrm>
          <a:prstGeom prst="rect">
            <a:avLst/>
          </a:prstGeom>
        </p:spPr>
      </p:pic>
    </p:spTree>
    <p:extLst>
      <p:ext uri="{BB962C8B-B14F-4D97-AF65-F5344CB8AC3E}">
        <p14:creationId xmlns:p14="http://schemas.microsoft.com/office/powerpoint/2010/main" val="2188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Nadpis 1"/>
          <p:cNvSpPr>
            <a:spLocks noGrp="1"/>
          </p:cNvSpPr>
          <p:nvPr>
            <p:ph type="title"/>
          </p:nvPr>
        </p:nvSpPr>
        <p:spPr>
          <a:xfrm>
            <a:off x="3925094" y="376990"/>
            <a:ext cx="4341812"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Formulár dopingovej kontroly</a:t>
            </a:r>
          </a:p>
        </p:txBody>
      </p:sp>
      <p:grpSp>
        <p:nvGrpSpPr>
          <p:cNvPr id="6" name="Group 3"/>
          <p:cNvGrpSpPr/>
          <p:nvPr/>
        </p:nvGrpSpPr>
        <p:grpSpPr>
          <a:xfrm>
            <a:off x="-158725" y="3181087"/>
            <a:ext cx="971384" cy="645456"/>
            <a:chOff x="-329453" y="2786902"/>
            <a:chExt cx="1932657" cy="1284195"/>
          </a:xfrm>
        </p:grpSpPr>
        <p:sp>
          <p:nvSpPr>
            <p:cNvPr id="7"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1"/>
            <p:cNvPicPr>
              <a:picLocks noChangeAspect="1"/>
            </p:cNvPicPr>
            <p:nvPr/>
          </p:nvPicPr>
          <p:blipFill>
            <a:blip r:embed="rId2"/>
            <a:stretch>
              <a:fillRect/>
            </a:stretch>
          </p:blipFill>
          <p:spPr>
            <a:xfrm>
              <a:off x="528171" y="3067050"/>
              <a:ext cx="660400" cy="723900"/>
            </a:xfrm>
            <a:prstGeom prst="rect">
              <a:avLst/>
            </a:prstGeom>
          </p:spPr>
        </p:pic>
      </p:grpSp>
      <p:pic>
        <p:nvPicPr>
          <p:cNvPr id="9" name="Picture 8">
            <a:extLst>
              <a:ext uri="{FF2B5EF4-FFF2-40B4-BE49-F238E27FC236}">
                <a16:creationId xmlns:a16="http://schemas.microsoft.com/office/drawing/2014/main" id="{FC4FAD98-32D2-0547-AC43-92D4AAE33E28}"/>
              </a:ext>
            </a:extLst>
          </p:cNvPr>
          <p:cNvPicPr>
            <a:picLocks noChangeAspect="1"/>
          </p:cNvPicPr>
          <p:nvPr/>
        </p:nvPicPr>
        <p:blipFill>
          <a:blip r:embed="rId3"/>
          <a:stretch>
            <a:fillRect/>
          </a:stretch>
        </p:blipFill>
        <p:spPr>
          <a:xfrm>
            <a:off x="4355313" y="1572126"/>
            <a:ext cx="3481374" cy="4908884"/>
          </a:xfrm>
          <a:prstGeom prst="rect">
            <a:avLst/>
          </a:prstGeom>
        </p:spPr>
      </p:pic>
    </p:spTree>
    <p:extLst>
      <p:ext uri="{BB962C8B-B14F-4D97-AF65-F5344CB8AC3E}">
        <p14:creationId xmlns:p14="http://schemas.microsoft.com/office/powerpoint/2010/main" val="3944150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1F2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alphaModFix amt="3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8" name="Rectangle 7"/>
          <p:cNvSpPr/>
          <p:nvPr/>
        </p:nvSpPr>
        <p:spPr>
          <a:xfrm rot="5400000">
            <a:off x="2084290" y="-2084294"/>
            <a:ext cx="6858003" cy="11026590"/>
          </a:xfrm>
          <a:prstGeom prst="rect">
            <a:avLst/>
          </a:prstGeom>
          <a:gradFill>
            <a:gsLst>
              <a:gs pos="13000">
                <a:srgbClr val="1E2A38">
                  <a:alpha val="0"/>
                </a:srgbClr>
              </a:gs>
              <a:gs pos="100000">
                <a:srgbClr val="021F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0" y="1557214"/>
            <a:ext cx="5638034" cy="3746306"/>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3"/>
          <a:stretch>
            <a:fillRect/>
          </a:stretch>
        </p:blipFill>
        <p:spPr>
          <a:xfrm>
            <a:off x="1652195" y="2287481"/>
            <a:ext cx="2082777" cy="2283041"/>
          </a:xfrm>
          <a:prstGeom prst="rect">
            <a:avLst/>
          </a:prstGeom>
        </p:spPr>
      </p:pic>
      <p:sp>
        <p:nvSpPr>
          <p:cNvPr id="2" name="Obdĺžnik 1"/>
          <p:cNvSpPr/>
          <p:nvPr/>
        </p:nvSpPr>
        <p:spPr>
          <a:xfrm>
            <a:off x="5964136" y="2967335"/>
            <a:ext cx="3724102" cy="923330"/>
          </a:xfrm>
          <a:prstGeom prst="rect">
            <a:avLst/>
          </a:prstGeom>
        </p:spPr>
        <p:txBody>
          <a:bodyPr wrap="square">
            <a:spAutoFit/>
          </a:bodyPr>
          <a:lstStyle/>
          <a:p>
            <a:pPr algn="ctr"/>
            <a:r>
              <a:rPr lang="sk-SK" cap="all" dirty="0">
                <a:solidFill>
                  <a:schemeClr val="bg1"/>
                </a:solidFill>
                <a:latin typeface="Gotham Rounded Light" charset="0"/>
              </a:rPr>
              <a:t>WWW.Zakazanelatky.sk</a:t>
            </a:r>
          </a:p>
          <a:p>
            <a:pPr algn="ctr"/>
            <a:endParaRPr lang="sk-SK" cap="all" dirty="0">
              <a:solidFill>
                <a:schemeClr val="bg1"/>
              </a:solidFill>
              <a:latin typeface="Gotham Rounded Light" charset="0"/>
            </a:endParaRPr>
          </a:p>
          <a:p>
            <a:pPr algn="ctr"/>
            <a:r>
              <a:rPr lang="sk-SK" dirty="0">
                <a:solidFill>
                  <a:schemeClr val="bg1"/>
                </a:solidFill>
                <a:latin typeface="Gotham Rounded Bold" pitchFamily="50" charset="0"/>
              </a:rPr>
              <a:t>www.antidoping.sk</a:t>
            </a:r>
            <a:endParaRPr lang="en-US" dirty="0">
              <a:solidFill>
                <a:schemeClr val="bg1"/>
              </a:solidFill>
              <a:latin typeface="Gotham Rounded Bold" pitchFamily="50" charset="0"/>
            </a:endParaRPr>
          </a:p>
        </p:txBody>
      </p:sp>
    </p:spTree>
    <p:extLst>
      <p:ext uri="{BB962C8B-B14F-4D97-AF65-F5344CB8AC3E}">
        <p14:creationId xmlns:p14="http://schemas.microsoft.com/office/powerpoint/2010/main" val="195085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Nadpis 1"/>
          <p:cNvSpPr>
            <a:spLocks noGrp="1"/>
          </p:cNvSpPr>
          <p:nvPr>
            <p:ph type="title"/>
          </p:nvPr>
        </p:nvSpPr>
        <p:spPr>
          <a:xfrm>
            <a:off x="3236913" y="1027143"/>
            <a:ext cx="5757862"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Dopingová kontrola</a:t>
            </a:r>
          </a:p>
        </p:txBody>
      </p:sp>
      <p:pic>
        <p:nvPicPr>
          <p:cNvPr id="24580" name="Obrázok 3"/>
          <p:cNvPicPr>
            <a:picLocks noChangeAspect="1"/>
          </p:cNvPicPr>
          <p:nvPr/>
        </p:nvPicPr>
        <p:blipFill rotWithShape="1">
          <a:blip r:embed="rId4">
            <a:extLst>
              <a:ext uri="{28A0092B-C50C-407E-A947-70E740481C1C}">
                <a14:useLocalDpi xmlns:a14="http://schemas.microsoft.com/office/drawing/2010/main" val="0"/>
              </a:ext>
            </a:extLst>
          </a:blip>
          <a:srcRect r="43703"/>
          <a:stretch/>
        </p:blipFill>
        <p:spPr bwMode="auto">
          <a:xfrm>
            <a:off x="2331909" y="1894850"/>
            <a:ext cx="4453255" cy="387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Obdĺžnik 4"/>
          <p:cNvSpPr>
            <a:spLocks noChangeArrowheads="1"/>
          </p:cNvSpPr>
          <p:nvPr/>
        </p:nvSpPr>
        <p:spPr bwMode="auto">
          <a:xfrm>
            <a:off x="1733824" y="6120107"/>
            <a:ext cx="8764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solidFill>
                  <a:srgbClr val="FF0000"/>
                </a:solidFill>
              </a:rPr>
              <a:t>DOPINGOVÁ KONTROLA MÔŽE BYŤ VYKONANÁ KEDYKOĽVEK A KDEKOĽVEK.</a:t>
            </a:r>
          </a:p>
        </p:txBody>
      </p:sp>
      <p:grpSp>
        <p:nvGrpSpPr>
          <p:cNvPr id="6" name="Group 3"/>
          <p:cNvGrpSpPr/>
          <p:nvPr/>
        </p:nvGrpSpPr>
        <p:grpSpPr>
          <a:xfrm>
            <a:off x="-167037" y="3031457"/>
            <a:ext cx="971384" cy="645456"/>
            <a:chOff x="-329453" y="2786902"/>
            <a:chExt cx="1932657" cy="1284195"/>
          </a:xfrm>
        </p:grpSpPr>
        <p:sp>
          <p:nvSpPr>
            <p:cNvPr id="7"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1"/>
            <p:cNvPicPr>
              <a:picLocks noChangeAspect="1"/>
            </p:cNvPicPr>
            <p:nvPr/>
          </p:nvPicPr>
          <p:blipFill>
            <a:blip r:embed="rId5"/>
            <a:stretch>
              <a:fillRect/>
            </a:stretch>
          </p:blipFill>
          <p:spPr>
            <a:xfrm>
              <a:off x="528171" y="3067050"/>
              <a:ext cx="660400" cy="723900"/>
            </a:xfrm>
            <a:prstGeom prst="rect">
              <a:avLst/>
            </a:prstGeom>
          </p:spPr>
        </p:pic>
      </p:grpSp>
      <p:sp>
        <p:nvSpPr>
          <p:cNvPr id="2" name="BlokTextu 1"/>
          <p:cNvSpPr txBox="1"/>
          <p:nvPr/>
        </p:nvSpPr>
        <p:spPr>
          <a:xfrm>
            <a:off x="6700058" y="2560319"/>
            <a:ext cx="3408218" cy="2862322"/>
          </a:xfrm>
          <a:prstGeom prst="rect">
            <a:avLst/>
          </a:prstGeom>
          <a:noFill/>
        </p:spPr>
        <p:txBody>
          <a:bodyPr wrap="square" rtlCol="0">
            <a:spAutoFit/>
          </a:bodyPr>
          <a:lstStyle/>
          <a:p>
            <a:pPr marL="285750" indent="-285750">
              <a:buFont typeface="Arial" panose="020B0604020202020204" pitchFamily="34" charset="0"/>
              <a:buChar char="•"/>
            </a:pPr>
            <a:r>
              <a:rPr lang="sk-SK" dirty="0"/>
              <a:t>Plánovanie</a:t>
            </a:r>
          </a:p>
          <a:p>
            <a:pPr marL="285750" indent="-285750">
              <a:buFont typeface="Arial" panose="020B0604020202020204" pitchFamily="34" charset="0"/>
              <a:buChar char="•"/>
            </a:pPr>
            <a:r>
              <a:rPr lang="sk-SK" dirty="0"/>
              <a:t>Informovanie športovcov</a:t>
            </a:r>
          </a:p>
          <a:p>
            <a:pPr marL="285750" indent="-285750">
              <a:buFont typeface="Arial" panose="020B0604020202020204" pitchFamily="34" charset="0"/>
              <a:buChar char="•"/>
            </a:pPr>
            <a:r>
              <a:rPr lang="sk-SK" dirty="0"/>
              <a:t>Príprava odberu</a:t>
            </a:r>
          </a:p>
          <a:p>
            <a:pPr marL="285750" indent="-285750">
              <a:buFont typeface="Arial" panose="020B0604020202020204" pitchFamily="34" charset="0"/>
              <a:buChar char="•"/>
            </a:pPr>
            <a:r>
              <a:rPr lang="sk-SK" dirty="0"/>
              <a:t>Vykonávanie odberu vzoriek</a:t>
            </a:r>
          </a:p>
          <a:p>
            <a:pPr marL="285750" indent="-285750">
              <a:buFont typeface="Arial" panose="020B0604020202020204" pitchFamily="34" charset="0"/>
              <a:buChar char="•"/>
            </a:pPr>
            <a:r>
              <a:rPr lang="sk-SK" dirty="0"/>
              <a:t>Zabezpečenie/následné kroky</a:t>
            </a:r>
          </a:p>
          <a:p>
            <a:pPr marL="285750" indent="-285750">
              <a:buFont typeface="Arial" panose="020B0604020202020204" pitchFamily="34" charset="0"/>
              <a:buChar char="•"/>
            </a:pPr>
            <a:r>
              <a:rPr lang="sk-SK" dirty="0"/>
              <a:t>Preprava vzorky a dokumentácia</a:t>
            </a:r>
          </a:p>
          <a:p>
            <a:pPr marL="285750" indent="-285750">
              <a:buFont typeface="Arial" panose="020B0604020202020204" pitchFamily="34" charset="0"/>
              <a:buChar char="•"/>
            </a:pPr>
            <a:r>
              <a:rPr lang="sk-SK" dirty="0"/>
              <a:t>Analýza vzorky</a:t>
            </a:r>
          </a:p>
          <a:p>
            <a:pPr marL="285750" indent="-285750">
              <a:buFont typeface="Arial" panose="020B0604020202020204" pitchFamily="34" charset="0"/>
              <a:buChar char="•"/>
            </a:pPr>
            <a:r>
              <a:rPr lang="sk-SK" dirty="0"/>
              <a:t>Manažment výsledkov</a:t>
            </a:r>
          </a:p>
          <a:p>
            <a:pPr marL="285750" indent="-285750">
              <a:buFont typeface="Arial" panose="020B0604020202020204" pitchFamily="34" charset="0"/>
              <a:buChar char="•"/>
            </a:pPr>
            <a:r>
              <a:rPr lang="sk-SK" dirty="0"/>
              <a:t>Disciplinárne konanie a tresty </a:t>
            </a:r>
            <a:endParaRPr lang="en-GB" dirty="0"/>
          </a:p>
        </p:txBody>
      </p:sp>
      <p:pic>
        <p:nvPicPr>
          <p:cNvPr id="3" name="Audio Recording 22 Jan 2021 at 09:55:28" descr="Audio Recording 22 Jan 2021 at 09:55:28">
            <a:hlinkClick r:id="" action="ppaction://media"/>
            <a:extLst>
              <a:ext uri="{FF2B5EF4-FFF2-40B4-BE49-F238E27FC236}">
                <a16:creationId xmlns:a16="http://schemas.microsoft.com/office/drawing/2014/main" id="{720C262F-3887-D94E-B938-EA87EA6B2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0"/>
            <a:ext cx="812800" cy="812800"/>
          </a:xfrm>
          <a:prstGeom prst="rect">
            <a:avLst/>
          </a:prstGeom>
        </p:spPr>
      </p:pic>
    </p:spTree>
    <p:extLst>
      <p:ext uri="{BB962C8B-B14F-4D97-AF65-F5344CB8AC3E}">
        <p14:creationId xmlns:p14="http://schemas.microsoft.com/office/powerpoint/2010/main" val="11047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ázo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1698" y="3415522"/>
            <a:ext cx="643731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Nadpis 1"/>
          <p:cNvSpPr>
            <a:spLocks noGrp="1"/>
          </p:cNvSpPr>
          <p:nvPr>
            <p:ph type="title"/>
          </p:nvPr>
        </p:nvSpPr>
        <p:spPr>
          <a:xfrm>
            <a:off x="4008438" y="517526"/>
            <a:ext cx="4916487"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Výzva na testovanie</a:t>
            </a:r>
          </a:p>
        </p:txBody>
      </p:sp>
      <p:pic>
        <p:nvPicPr>
          <p:cNvPr id="25605" name="Obrázo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7513" y="3411538"/>
            <a:ext cx="27940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Obrázok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35863" y="3519488"/>
            <a:ext cx="3059112"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Obdĺžnik 5"/>
          <p:cNvSpPr>
            <a:spLocks noChangeArrowheads="1"/>
          </p:cNvSpPr>
          <p:nvPr/>
        </p:nvSpPr>
        <p:spPr bwMode="auto">
          <a:xfrm>
            <a:off x="3714354" y="1303339"/>
            <a:ext cx="55046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Dopingový komisár alebo jeho asistent upozorní športovca, že bol vybraný na dopingovú kontrolu a informuje ho o jeho právach a povinnostiach. Medzi tieto patrí aj právo na zástupcu pri celom procese. Svojím podpisom športovec potvrdzuje, že bol informovaný o vybratí na dopingovú kontrolu.</a:t>
            </a:r>
          </a:p>
        </p:txBody>
      </p:sp>
      <p:grpSp>
        <p:nvGrpSpPr>
          <p:cNvPr id="8" name="Group 3"/>
          <p:cNvGrpSpPr/>
          <p:nvPr/>
        </p:nvGrpSpPr>
        <p:grpSpPr>
          <a:xfrm>
            <a:off x="-142099" y="2841561"/>
            <a:ext cx="971384" cy="645456"/>
            <a:chOff x="-329453" y="2786902"/>
            <a:chExt cx="1932657" cy="1284195"/>
          </a:xfrm>
        </p:grpSpPr>
        <p:sp>
          <p:nvSpPr>
            <p:cNvPr id="9"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
            <p:cNvPicPr>
              <a:picLocks noChangeAspect="1"/>
            </p:cNvPicPr>
            <p:nvPr/>
          </p:nvPicPr>
          <p:blipFill>
            <a:blip r:embed="rId7"/>
            <a:stretch>
              <a:fillRect/>
            </a:stretch>
          </p:blipFill>
          <p:spPr>
            <a:xfrm>
              <a:off x="528171" y="3067050"/>
              <a:ext cx="660400" cy="723900"/>
            </a:xfrm>
            <a:prstGeom prst="rect">
              <a:avLst/>
            </a:prstGeom>
          </p:spPr>
        </p:pic>
      </p:grpSp>
      <p:pic>
        <p:nvPicPr>
          <p:cNvPr id="2" name="Audio Recording 22 Jan 2021 at 10:06:38" descr="Audio Recording 22 Jan 2021 at 10:06:38">
            <a:hlinkClick r:id="" action="ppaction://media"/>
            <a:extLst>
              <a:ext uri="{FF2B5EF4-FFF2-40B4-BE49-F238E27FC236}">
                <a16:creationId xmlns:a16="http://schemas.microsoft.com/office/drawing/2014/main" id="{47A642A6-B518-5B4F-928D-BF8C80E4CC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0"/>
            <a:ext cx="812800" cy="812800"/>
          </a:xfrm>
          <a:prstGeom prst="rect">
            <a:avLst/>
          </a:prstGeom>
        </p:spPr>
      </p:pic>
    </p:spTree>
    <p:extLst>
      <p:ext uri="{BB962C8B-B14F-4D97-AF65-F5344CB8AC3E}">
        <p14:creationId xmlns:p14="http://schemas.microsoft.com/office/powerpoint/2010/main" val="40330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adpis 1"/>
          <p:cNvSpPr>
            <a:spLocks noGrp="1"/>
          </p:cNvSpPr>
          <p:nvPr>
            <p:ph type="title"/>
          </p:nvPr>
        </p:nvSpPr>
        <p:spPr>
          <a:xfrm>
            <a:off x="3790951" y="428626"/>
            <a:ext cx="5133975"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Príchod DO stanice DK</a:t>
            </a:r>
          </a:p>
        </p:txBody>
      </p:sp>
      <p:pic>
        <p:nvPicPr>
          <p:cNvPr id="26628" name="Obrázo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9377" y="4071938"/>
            <a:ext cx="28956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Obrázo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9599" y="4071938"/>
            <a:ext cx="2913062"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Obrázok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959284"/>
            <a:ext cx="3392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Obdĺžnik 5"/>
          <p:cNvSpPr>
            <a:spLocks noChangeArrowheads="1"/>
          </p:cNvSpPr>
          <p:nvPr/>
        </p:nvSpPr>
        <p:spPr bwMode="auto">
          <a:xfrm>
            <a:off x="4419600" y="3652839"/>
            <a:ext cx="3876502"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Do stanice dopingovej kontroly by sa mal športovec dostaviť okamžite. Dopingový komisár alebo jeho asistent vám môže umožniť oneskorenie z dôvodu vyhlasovania výsledkov alebo dokončenia tréningu. Komisár dopingovej kontroly alebo jeho asistent sprevádza športovca od oznámenia dopingovej kontroly až po jej ukončenie.</a:t>
            </a:r>
          </a:p>
        </p:txBody>
      </p:sp>
      <p:grpSp>
        <p:nvGrpSpPr>
          <p:cNvPr id="8" name="Group 3"/>
          <p:cNvGrpSpPr/>
          <p:nvPr/>
        </p:nvGrpSpPr>
        <p:grpSpPr>
          <a:xfrm>
            <a:off x="-158725" y="3106272"/>
            <a:ext cx="971384" cy="645456"/>
            <a:chOff x="-329453" y="2786902"/>
            <a:chExt cx="1932657" cy="1284195"/>
          </a:xfrm>
        </p:grpSpPr>
        <p:sp>
          <p:nvSpPr>
            <p:cNvPr id="9"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
            <p:cNvPicPr>
              <a:picLocks noChangeAspect="1"/>
            </p:cNvPicPr>
            <p:nvPr/>
          </p:nvPicPr>
          <p:blipFill>
            <a:blip r:embed="rId7"/>
            <a:stretch>
              <a:fillRect/>
            </a:stretch>
          </p:blipFill>
          <p:spPr>
            <a:xfrm>
              <a:off x="528171" y="3067050"/>
              <a:ext cx="660400" cy="723900"/>
            </a:xfrm>
            <a:prstGeom prst="rect">
              <a:avLst/>
            </a:prstGeom>
          </p:spPr>
        </p:pic>
      </p:grpSp>
      <p:pic>
        <p:nvPicPr>
          <p:cNvPr id="2" name="Audio Recording 22 Jan 2021 at 10:26:20" descr="Audio Recording 22 Jan 2021 at 10:26:20">
            <a:hlinkClick r:id="" action="ppaction://media"/>
            <a:extLst>
              <a:ext uri="{FF2B5EF4-FFF2-40B4-BE49-F238E27FC236}">
                <a16:creationId xmlns:a16="http://schemas.microsoft.com/office/drawing/2014/main" id="{EDAB9F81-8993-8449-BDC8-A88F8DEF67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0"/>
            <a:ext cx="812800" cy="812800"/>
          </a:xfrm>
          <a:prstGeom prst="rect">
            <a:avLst/>
          </a:prstGeom>
        </p:spPr>
      </p:pic>
    </p:spTree>
    <p:extLst>
      <p:ext uri="{BB962C8B-B14F-4D97-AF65-F5344CB8AC3E}">
        <p14:creationId xmlns:p14="http://schemas.microsoft.com/office/powerpoint/2010/main" val="42475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Nadpis 1"/>
          <p:cNvSpPr>
            <a:spLocks noGrp="1"/>
          </p:cNvSpPr>
          <p:nvPr>
            <p:ph type="title"/>
          </p:nvPr>
        </p:nvSpPr>
        <p:spPr>
          <a:xfrm>
            <a:off x="2351088" y="428626"/>
            <a:ext cx="7416800" cy="1077912"/>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Čakanie a výber odberovej nádoby</a:t>
            </a:r>
          </a:p>
        </p:txBody>
      </p:sp>
      <p:pic>
        <p:nvPicPr>
          <p:cNvPr id="27652" name="Obrázo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6506" y="1488455"/>
            <a:ext cx="37814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o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5774" y="2220278"/>
            <a:ext cx="30956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Obdĺžnik 5"/>
          <p:cNvSpPr>
            <a:spLocks noChangeArrowheads="1"/>
          </p:cNvSpPr>
          <p:nvPr/>
        </p:nvSpPr>
        <p:spPr bwMode="auto">
          <a:xfrm>
            <a:off x="5781994" y="4241352"/>
            <a:ext cx="43259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Športovec má na výber z troch jednotlivo uzatvorených zberných nádob. Môže si vybrať jednu. Mal by si overiť či je balenie nepoškodené, nepoužité. Za každých okolností má vybranú odbernú súpravu pod dozorom. </a:t>
            </a:r>
          </a:p>
        </p:txBody>
      </p:sp>
      <p:grpSp>
        <p:nvGrpSpPr>
          <p:cNvPr id="7" name="Group 3"/>
          <p:cNvGrpSpPr/>
          <p:nvPr/>
        </p:nvGrpSpPr>
        <p:grpSpPr>
          <a:xfrm>
            <a:off x="-168901" y="2965466"/>
            <a:ext cx="971384" cy="645456"/>
            <a:chOff x="-329453" y="2786902"/>
            <a:chExt cx="1932657" cy="1284195"/>
          </a:xfrm>
        </p:grpSpPr>
        <p:sp>
          <p:nvSpPr>
            <p:cNvPr id="8"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1"/>
            <p:cNvPicPr>
              <a:picLocks noChangeAspect="1"/>
            </p:cNvPicPr>
            <p:nvPr/>
          </p:nvPicPr>
          <p:blipFill>
            <a:blip r:embed="rId6"/>
            <a:stretch>
              <a:fillRect/>
            </a:stretch>
          </p:blipFill>
          <p:spPr>
            <a:xfrm>
              <a:off x="528171" y="3067050"/>
              <a:ext cx="660400" cy="723900"/>
            </a:xfrm>
            <a:prstGeom prst="rect">
              <a:avLst/>
            </a:prstGeom>
          </p:spPr>
        </p:pic>
      </p:grpSp>
      <p:pic>
        <p:nvPicPr>
          <p:cNvPr id="2" name="Audio Recording 22 Jan 2021 at 10:42:23" descr="Audio Recording 22 Jan 2021 at 10:42:23">
            <a:hlinkClick r:id="" action="ppaction://media"/>
            <a:extLst>
              <a:ext uri="{FF2B5EF4-FFF2-40B4-BE49-F238E27FC236}">
                <a16:creationId xmlns:a16="http://schemas.microsoft.com/office/drawing/2014/main" id="{59AD1FA3-6FB1-D54A-8AD3-54BE156E4C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22226"/>
            <a:ext cx="812800" cy="812800"/>
          </a:xfrm>
          <a:prstGeom prst="rect">
            <a:avLst/>
          </a:prstGeom>
        </p:spPr>
      </p:pic>
    </p:spTree>
    <p:extLst>
      <p:ext uri="{BB962C8B-B14F-4D97-AF65-F5344CB8AC3E}">
        <p14:creationId xmlns:p14="http://schemas.microsoft.com/office/powerpoint/2010/main" val="15103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Nadpis 1"/>
          <p:cNvSpPr>
            <a:spLocks noGrp="1"/>
          </p:cNvSpPr>
          <p:nvPr>
            <p:ph type="title"/>
          </p:nvPr>
        </p:nvSpPr>
        <p:spPr>
          <a:xfrm>
            <a:off x="3167063" y="428626"/>
            <a:ext cx="5757862" cy="912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Odovzdanie vzorky</a:t>
            </a:r>
          </a:p>
        </p:txBody>
      </p:sp>
      <p:pic>
        <p:nvPicPr>
          <p:cNvPr id="28676" name="Obrázo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6036" y="2717965"/>
            <a:ext cx="37846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Obdĺžnik 1"/>
          <p:cNvSpPr>
            <a:spLocks noChangeArrowheads="1"/>
          </p:cNvSpPr>
          <p:nvPr/>
        </p:nvSpPr>
        <p:spPr bwMode="auto">
          <a:xfrm>
            <a:off x="1681364" y="1882446"/>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Počas odovzdávania vzorky je v miestnosti prítomný len športovec a komisár dopingovej kontroly alebo jeho asistent. Pred odberom vzorky je športovec vyzvaný, aby si umyl ruky čistou vodou. Ďalej je vyzvaný od komisára alebo jeho asistenta, aby zabezpečil jeho voľný výhľad pri odovzdávaní vzorky.</a:t>
            </a:r>
          </a:p>
        </p:txBody>
      </p:sp>
      <p:grpSp>
        <p:nvGrpSpPr>
          <p:cNvPr id="6" name="Group 3"/>
          <p:cNvGrpSpPr/>
          <p:nvPr/>
        </p:nvGrpSpPr>
        <p:grpSpPr>
          <a:xfrm>
            <a:off x="-167038" y="2965466"/>
            <a:ext cx="971384" cy="645456"/>
            <a:chOff x="-329453" y="2786902"/>
            <a:chExt cx="1932657" cy="1284195"/>
          </a:xfrm>
        </p:grpSpPr>
        <p:sp>
          <p:nvSpPr>
            <p:cNvPr id="7"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1"/>
            <p:cNvPicPr>
              <a:picLocks noChangeAspect="1"/>
            </p:cNvPicPr>
            <p:nvPr/>
          </p:nvPicPr>
          <p:blipFill>
            <a:blip r:embed="rId5"/>
            <a:stretch>
              <a:fillRect/>
            </a:stretch>
          </p:blipFill>
          <p:spPr>
            <a:xfrm>
              <a:off x="528171" y="3067050"/>
              <a:ext cx="660400" cy="723900"/>
            </a:xfrm>
            <a:prstGeom prst="rect">
              <a:avLst/>
            </a:prstGeom>
          </p:spPr>
        </p:pic>
      </p:grpSp>
      <p:pic>
        <p:nvPicPr>
          <p:cNvPr id="9" name="Obrázok 6">
            <a:extLst>
              <a:ext uri="{FF2B5EF4-FFF2-40B4-BE49-F238E27FC236}">
                <a16:creationId xmlns:a16="http://schemas.microsoft.com/office/drawing/2014/main" id="{17CD8D75-2AB5-8344-8DB7-A482F56D998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0" y="4975554"/>
            <a:ext cx="2791326" cy="1882447"/>
          </a:xfrm>
          <a:prstGeom prst="rect">
            <a:avLst/>
          </a:prstGeom>
          <a:noFill/>
        </p:spPr>
      </p:pic>
      <p:pic>
        <p:nvPicPr>
          <p:cNvPr id="10" name="Obrázok 4">
            <a:extLst>
              <a:ext uri="{FF2B5EF4-FFF2-40B4-BE49-F238E27FC236}">
                <a16:creationId xmlns:a16="http://schemas.microsoft.com/office/drawing/2014/main" id="{9D26666C-546B-F442-9AD0-C35DAB1D58A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581147" y="0"/>
            <a:ext cx="2610853" cy="2238387"/>
          </a:xfrm>
          <a:prstGeom prst="rect">
            <a:avLst/>
          </a:prstGeom>
          <a:noFill/>
        </p:spPr>
      </p:pic>
      <p:pic>
        <p:nvPicPr>
          <p:cNvPr id="2" name="Audio Recording 22 Jan 2021 at 10:50:04" descr="Audio Recording 22 Jan 2021 at 10:50:04">
            <a:hlinkClick r:id="" action="ppaction://media"/>
            <a:extLst>
              <a:ext uri="{FF2B5EF4-FFF2-40B4-BE49-F238E27FC236}">
                <a16:creationId xmlns:a16="http://schemas.microsoft.com/office/drawing/2014/main" id="{536C8787-4657-9E49-A219-C7772D1C65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39418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Nadpis 1"/>
          <p:cNvSpPr>
            <a:spLocks noGrp="1"/>
          </p:cNvSpPr>
          <p:nvPr>
            <p:ph type="title"/>
          </p:nvPr>
        </p:nvSpPr>
        <p:spPr>
          <a:xfrm>
            <a:off x="3167063" y="428626"/>
            <a:ext cx="5757862"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Malé množstvo moču</a:t>
            </a:r>
          </a:p>
        </p:txBody>
      </p:sp>
      <p:pic>
        <p:nvPicPr>
          <p:cNvPr id="29700" name="Obrázo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4026" y="4797426"/>
            <a:ext cx="25939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Obrázo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1314" y="2852738"/>
            <a:ext cx="38877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Obrázok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2060576"/>
            <a:ext cx="30686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Obdĺžnik 5"/>
          <p:cNvSpPr>
            <a:spLocks noChangeArrowheads="1"/>
          </p:cNvSpPr>
          <p:nvPr/>
        </p:nvSpPr>
        <p:spPr bwMode="auto">
          <a:xfrm>
            <a:off x="5132388" y="1573214"/>
            <a:ext cx="497681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a:t>Minimálne množstvo odovzdaného moču je 90ml. Ak sa neodovzdá požadované množstvo, je potrebné poskytnúť ďalší moč, kým sa nesplní podmienka minimálneho množstva.</a:t>
            </a:r>
          </a:p>
        </p:txBody>
      </p:sp>
      <p:grpSp>
        <p:nvGrpSpPr>
          <p:cNvPr id="9" name="Group 3"/>
          <p:cNvGrpSpPr/>
          <p:nvPr/>
        </p:nvGrpSpPr>
        <p:grpSpPr>
          <a:xfrm>
            <a:off x="-150412" y="3106272"/>
            <a:ext cx="971384" cy="645456"/>
            <a:chOff x="-329453" y="2786902"/>
            <a:chExt cx="1932657" cy="1284195"/>
          </a:xfrm>
        </p:grpSpPr>
        <p:sp>
          <p:nvSpPr>
            <p:cNvPr id="10"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
            <p:cNvPicPr>
              <a:picLocks noChangeAspect="1"/>
            </p:cNvPicPr>
            <p:nvPr/>
          </p:nvPicPr>
          <p:blipFill>
            <a:blip r:embed="rId7"/>
            <a:stretch>
              <a:fillRect/>
            </a:stretch>
          </p:blipFill>
          <p:spPr>
            <a:xfrm>
              <a:off x="528171" y="3067050"/>
              <a:ext cx="660400" cy="723900"/>
            </a:xfrm>
            <a:prstGeom prst="rect">
              <a:avLst/>
            </a:prstGeom>
          </p:spPr>
        </p:pic>
      </p:grpSp>
      <p:pic>
        <p:nvPicPr>
          <p:cNvPr id="2" name="Audio Recording 22 Jan 2021 at 10:58:40" descr="Audio Recording 22 Jan 2021 at 10:58:40">
            <a:hlinkClick r:id="" action="ppaction://media"/>
            <a:extLst>
              <a:ext uri="{FF2B5EF4-FFF2-40B4-BE49-F238E27FC236}">
                <a16:creationId xmlns:a16="http://schemas.microsoft.com/office/drawing/2014/main" id="{B265B04A-B261-124C-A840-A5F0D34092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0"/>
            <a:ext cx="812800" cy="812800"/>
          </a:xfrm>
          <a:prstGeom prst="rect">
            <a:avLst/>
          </a:prstGeom>
        </p:spPr>
      </p:pic>
    </p:spTree>
    <p:extLst>
      <p:ext uri="{BB962C8B-B14F-4D97-AF65-F5344CB8AC3E}">
        <p14:creationId xmlns:p14="http://schemas.microsoft.com/office/powerpoint/2010/main" val="363499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Nadpis 1"/>
          <p:cNvSpPr>
            <a:spLocks noGrp="1"/>
          </p:cNvSpPr>
          <p:nvPr>
            <p:ph type="title"/>
          </p:nvPr>
        </p:nvSpPr>
        <p:spPr>
          <a:xfrm>
            <a:off x="3167063" y="428626"/>
            <a:ext cx="5757862"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Výber setu a kontrola fliaš</a:t>
            </a:r>
          </a:p>
        </p:txBody>
      </p:sp>
      <p:pic>
        <p:nvPicPr>
          <p:cNvPr id="30724" name="Obrázo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5339" y="4237038"/>
            <a:ext cx="351631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o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82947" y="1607216"/>
            <a:ext cx="379412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Obrázo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2087" y="1398531"/>
            <a:ext cx="37147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Obdĺžnik 5"/>
          <p:cNvSpPr>
            <a:spLocks noChangeArrowheads="1"/>
          </p:cNvSpPr>
          <p:nvPr/>
        </p:nvSpPr>
        <p:spPr bwMode="auto">
          <a:xfrm>
            <a:off x="6482947" y="4382830"/>
            <a:ext cx="41068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Športovec má na výber z troch odberových súprav. Vyberie si jednu a overí či nebola poškodená alebo znehodnotená. Po otvorení súpravy si overí, či čísla na sade dvoch fliaš súhlasia s číslom na obale. </a:t>
            </a:r>
          </a:p>
        </p:txBody>
      </p:sp>
      <p:grpSp>
        <p:nvGrpSpPr>
          <p:cNvPr id="8" name="Group 3"/>
          <p:cNvGrpSpPr/>
          <p:nvPr/>
        </p:nvGrpSpPr>
        <p:grpSpPr>
          <a:xfrm>
            <a:off x="-150412" y="3106272"/>
            <a:ext cx="971384" cy="645456"/>
            <a:chOff x="-329453" y="2786902"/>
            <a:chExt cx="1932657" cy="1284195"/>
          </a:xfrm>
        </p:grpSpPr>
        <p:sp>
          <p:nvSpPr>
            <p:cNvPr id="9"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
            <p:cNvPicPr>
              <a:picLocks noChangeAspect="1"/>
            </p:cNvPicPr>
            <p:nvPr/>
          </p:nvPicPr>
          <p:blipFill>
            <a:blip r:embed="rId7"/>
            <a:stretch>
              <a:fillRect/>
            </a:stretch>
          </p:blipFill>
          <p:spPr>
            <a:xfrm>
              <a:off x="528171" y="3067050"/>
              <a:ext cx="660400" cy="723900"/>
            </a:xfrm>
            <a:prstGeom prst="rect">
              <a:avLst/>
            </a:prstGeom>
          </p:spPr>
        </p:pic>
      </p:grpSp>
      <p:pic>
        <p:nvPicPr>
          <p:cNvPr id="2" name="Audio Recording 22 Jan 2021 at 12:23:54" descr="Audio Recording 22 Jan 2021 at 12:23:54">
            <a:hlinkClick r:id="" action="ppaction://media"/>
            <a:extLst>
              <a:ext uri="{FF2B5EF4-FFF2-40B4-BE49-F238E27FC236}">
                <a16:creationId xmlns:a16="http://schemas.microsoft.com/office/drawing/2014/main" id="{1A72226E-6C8B-DD49-A9D5-E02B68858F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22226"/>
            <a:ext cx="812800" cy="812800"/>
          </a:xfrm>
          <a:prstGeom prst="rect">
            <a:avLst/>
          </a:prstGeom>
        </p:spPr>
      </p:pic>
    </p:spTree>
    <p:extLst>
      <p:ext uri="{BB962C8B-B14F-4D97-AF65-F5344CB8AC3E}">
        <p14:creationId xmlns:p14="http://schemas.microsoft.com/office/powerpoint/2010/main" val="34798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Nadpis 1"/>
          <p:cNvSpPr>
            <a:spLocks noGrp="1"/>
          </p:cNvSpPr>
          <p:nvPr>
            <p:ph type="title"/>
          </p:nvPr>
        </p:nvSpPr>
        <p:spPr>
          <a:xfrm>
            <a:off x="3167064" y="586567"/>
            <a:ext cx="5757862" cy="785813"/>
          </a:xfrm>
        </p:spPr>
        <p:txBody>
          <a:bodyPr/>
          <a:lstStyle/>
          <a:p>
            <a:pPr algn="ctr"/>
            <a:r>
              <a:rPr lang="sk-SK" altLang="sk-SK" sz="2800" b="1" cap="all" dirty="0">
                <a:solidFill>
                  <a:srgbClr val="65C5F0"/>
                </a:solidFill>
                <a:latin typeface="Gotham Rounded Light" charset="0"/>
                <a:ea typeface="Gotham Rounded Light" charset="0"/>
                <a:cs typeface="Gotham Rounded Light" charset="0"/>
              </a:rPr>
              <a:t>Plnenie fliaš</a:t>
            </a:r>
          </a:p>
        </p:txBody>
      </p:sp>
      <p:pic>
        <p:nvPicPr>
          <p:cNvPr id="31748" name="Obrázo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8485" y="2203450"/>
            <a:ext cx="25876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Obrázo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346" y="2203450"/>
            <a:ext cx="2725737"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Obdĺžnik 6"/>
          <p:cNvSpPr>
            <a:spLocks noChangeArrowheads="1"/>
          </p:cNvSpPr>
          <p:nvPr/>
        </p:nvSpPr>
        <p:spPr bwMode="auto">
          <a:xfrm>
            <a:off x="3936485" y="2456809"/>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k-SK" altLang="sk-SK" dirty="0"/>
              <a:t>Vzorku moču sa delí nasledovne: minimálne 30 ml do fľašky B, zostávajúci moč do fľašky A. Malé množstvo sa ponechá v zbernej nádobe, aby komisár mohol zmerať špecifickú hustotu moču. Moč do fľašiek nalieva športovec sám. Ak potrebuje pomoc, so súhlasom to môže urobiť zástupca, alebo komisár.</a:t>
            </a:r>
          </a:p>
        </p:txBody>
      </p:sp>
      <p:grpSp>
        <p:nvGrpSpPr>
          <p:cNvPr id="7" name="Group 3"/>
          <p:cNvGrpSpPr/>
          <p:nvPr/>
        </p:nvGrpSpPr>
        <p:grpSpPr>
          <a:xfrm>
            <a:off x="-175351" y="3106272"/>
            <a:ext cx="971384" cy="645456"/>
            <a:chOff x="-329453" y="2786902"/>
            <a:chExt cx="1932657" cy="1284195"/>
          </a:xfrm>
        </p:grpSpPr>
        <p:sp>
          <p:nvSpPr>
            <p:cNvPr id="8" name="Hexagon 2"/>
            <p:cNvSpPr/>
            <p:nvPr/>
          </p:nvSpPr>
          <p:spPr>
            <a:xfrm>
              <a:off x="-329453" y="2786902"/>
              <a:ext cx="1932657" cy="1284195"/>
            </a:xfrm>
            <a:prstGeom prst="hexagon">
              <a:avLst/>
            </a:prstGeom>
            <a:solidFill>
              <a:srgbClr val="021F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1"/>
            <p:cNvPicPr>
              <a:picLocks noChangeAspect="1"/>
            </p:cNvPicPr>
            <p:nvPr/>
          </p:nvPicPr>
          <p:blipFill>
            <a:blip r:embed="rId6"/>
            <a:stretch>
              <a:fillRect/>
            </a:stretch>
          </p:blipFill>
          <p:spPr>
            <a:xfrm>
              <a:off x="528171" y="3067050"/>
              <a:ext cx="660400" cy="723900"/>
            </a:xfrm>
            <a:prstGeom prst="rect">
              <a:avLst/>
            </a:prstGeom>
          </p:spPr>
        </p:pic>
      </p:grpSp>
      <p:pic>
        <p:nvPicPr>
          <p:cNvPr id="3" name="Audio Recording 22 Jan 2021 at 12:24:55" descr="Audio Recording 22 Jan 2021 at 12:24:55">
            <a:hlinkClick r:id="" action="ppaction://media"/>
            <a:extLst>
              <a:ext uri="{FF2B5EF4-FFF2-40B4-BE49-F238E27FC236}">
                <a16:creationId xmlns:a16="http://schemas.microsoft.com/office/drawing/2014/main" id="{D573C0EC-F38D-914D-AE72-5071D6FF49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0"/>
            <a:ext cx="812800" cy="812800"/>
          </a:xfrm>
          <a:prstGeom prst="rect">
            <a:avLst/>
          </a:prstGeom>
        </p:spPr>
      </p:pic>
    </p:spTree>
    <p:extLst>
      <p:ext uri="{BB962C8B-B14F-4D97-AF65-F5344CB8AC3E}">
        <p14:creationId xmlns:p14="http://schemas.microsoft.com/office/powerpoint/2010/main" val="36479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SADA Prezentacia">
      <a:dk1>
        <a:srgbClr val="011F2C"/>
      </a:dk1>
      <a:lt1>
        <a:srgbClr val="FFFFFF"/>
      </a:lt1>
      <a:dk2>
        <a:srgbClr val="023C57"/>
      </a:dk2>
      <a:lt2>
        <a:srgbClr val="68C4EE"/>
      </a:lt2>
      <a:accent1>
        <a:srgbClr val="4472C4"/>
      </a:accent1>
      <a:accent2>
        <a:srgbClr val="ED7D31"/>
      </a:accent2>
      <a:accent3>
        <a:srgbClr val="A5A5A5"/>
      </a:accent3>
      <a:accent4>
        <a:srgbClr val="FFC000"/>
      </a:accent4>
      <a:accent5>
        <a:srgbClr val="5B9BD5"/>
      </a:accent5>
      <a:accent6>
        <a:srgbClr val="70AD47"/>
      </a:accent6>
      <a:hlink>
        <a:srgbClr val="67C3EE"/>
      </a:hlink>
      <a:folHlink>
        <a:srgbClr val="66C4E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21F2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511</Words>
  <Application>Microsoft Macintosh PowerPoint</Application>
  <PresentationFormat>Widescreen</PresentationFormat>
  <Paragraphs>39</Paragraphs>
  <Slides>14</Slides>
  <Notes>0</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HiraginoSans-W3</vt:lpstr>
      <vt:lpstr>Arial</vt:lpstr>
      <vt:lpstr>Calibri</vt:lpstr>
      <vt:lpstr>Calibri Light</vt:lpstr>
      <vt:lpstr>Gotham Rounded</vt:lpstr>
      <vt:lpstr>Gotham Rounded Bold</vt:lpstr>
      <vt:lpstr>Gotham Rounded Light</vt:lpstr>
      <vt:lpstr>Gotham Rounded Medium</vt:lpstr>
      <vt:lpstr>Office Theme</vt:lpstr>
      <vt:lpstr>PowerPoint Presentation</vt:lpstr>
      <vt:lpstr>Dopingová kontrola</vt:lpstr>
      <vt:lpstr>Výzva na testovanie</vt:lpstr>
      <vt:lpstr>Príchod DO stanice DK</vt:lpstr>
      <vt:lpstr>Čakanie a výber odberovej nádoby</vt:lpstr>
      <vt:lpstr>Odovzdanie vzorky</vt:lpstr>
      <vt:lpstr>Malé množstvo moču</vt:lpstr>
      <vt:lpstr>Výber setu a kontrola fliaš</vt:lpstr>
      <vt:lpstr>Plnenie fliaš</vt:lpstr>
      <vt:lpstr>Meranie špecifickej hustoty</vt:lpstr>
      <vt:lpstr>FORMUlár dopingovej kontroly</vt:lpstr>
      <vt:lpstr>Krvné odbery</vt:lpstr>
      <vt:lpstr>Formulár dopingovej kontroly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Zuzana Ježíková</cp:lastModifiedBy>
  <cp:revision>157</cp:revision>
  <cp:lastPrinted>2017-04-04T14:12:34Z</cp:lastPrinted>
  <dcterms:created xsi:type="dcterms:W3CDTF">2017-03-09T15:02:20Z</dcterms:created>
  <dcterms:modified xsi:type="dcterms:W3CDTF">2021-01-22T13:28:37Z</dcterms:modified>
</cp:coreProperties>
</file>